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5" r:id="rId1"/>
    <p:sldMasterId id="2147484448" r:id="rId2"/>
    <p:sldMasterId id="2147484505" r:id="rId3"/>
    <p:sldMasterId id="2147484520" r:id="rId4"/>
    <p:sldMasterId id="2147484532" r:id="rId5"/>
    <p:sldMasterId id="2147484547" r:id="rId6"/>
  </p:sldMasterIdLst>
  <p:notesMasterIdLst>
    <p:notesMasterId r:id="rId33"/>
  </p:notesMasterIdLst>
  <p:sldIdLst>
    <p:sldId id="657" r:id="rId7"/>
    <p:sldId id="639" r:id="rId8"/>
    <p:sldId id="4364" r:id="rId9"/>
    <p:sldId id="646" r:id="rId10"/>
    <p:sldId id="279" r:id="rId11"/>
    <p:sldId id="659" r:id="rId12"/>
    <p:sldId id="661" r:id="rId13"/>
    <p:sldId id="257" r:id="rId14"/>
    <p:sldId id="259" r:id="rId15"/>
    <p:sldId id="260" r:id="rId16"/>
    <p:sldId id="4365" r:id="rId17"/>
    <p:sldId id="4366" r:id="rId18"/>
    <p:sldId id="4367" r:id="rId19"/>
    <p:sldId id="4368" r:id="rId20"/>
    <p:sldId id="658" r:id="rId21"/>
    <p:sldId id="4370" r:id="rId22"/>
    <p:sldId id="4369" r:id="rId23"/>
    <p:sldId id="4371" r:id="rId24"/>
    <p:sldId id="4372" r:id="rId25"/>
    <p:sldId id="4373" r:id="rId26"/>
    <p:sldId id="4374" r:id="rId27"/>
    <p:sldId id="4375" r:id="rId28"/>
    <p:sldId id="321" r:id="rId29"/>
    <p:sldId id="666" r:id="rId30"/>
    <p:sldId id="662" r:id="rId31"/>
    <p:sldId id="667"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0" autoAdjust="0"/>
    <p:restoredTop sz="90775" autoAdjust="0"/>
  </p:normalViewPr>
  <p:slideViewPr>
    <p:cSldViewPr snapToGrid="0">
      <p:cViewPr varScale="1">
        <p:scale>
          <a:sx n="107" d="100"/>
          <a:sy n="107" d="100"/>
        </p:scale>
        <p:origin x="512" y="16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tags" Target="tags/tag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51CF6-44E3-4ADF-B069-871E8C15E9CC}" type="datetimeFigureOut">
              <a:rPr lang="en-US" smtClean="0"/>
              <a:t>12/1/21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BC8FC-B0C4-457D-8AB7-E6D4931CBE62}" type="slidenum">
              <a:rPr lang="en-US" smtClean="0"/>
              <a:t>‹#›</a:t>
            </a:fld>
            <a:endParaRPr lang="en-US"/>
          </a:p>
        </p:txBody>
      </p:sp>
    </p:spTree>
    <p:extLst>
      <p:ext uri="{BB962C8B-B14F-4D97-AF65-F5344CB8AC3E}">
        <p14:creationId xmlns:p14="http://schemas.microsoft.com/office/powerpoint/2010/main" val="3911036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743CD7-97CD-4F57-B351-69A253B17F80}" type="slidenum">
              <a:rPr kumimoji="0" lang="en-US" altLang="zh-CN" sz="12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zh-CN" sz="12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2377221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743CD7-97CD-4F57-B351-69A253B17F80}" type="slidenum">
              <a:rPr kumimoji="0" lang="en-US" altLang="zh-CN" sz="12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zh-CN" sz="12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2580693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743CD7-97CD-4F57-B351-69A253B17F80}" type="slidenum">
              <a:rPr kumimoji="0" lang="en-US" altLang="zh-CN" sz="12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zh-CN" sz="12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1266509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743CD7-97CD-4F57-B351-69A253B17F80}" type="slidenum">
              <a:rPr kumimoji="0" lang="en-US" altLang="zh-CN" sz="12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zh-CN" sz="12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3921671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743CD7-97CD-4F57-B351-69A253B17F80}" type="slidenum">
              <a:rPr kumimoji="0" lang="en-US" altLang="zh-CN" sz="12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zh-CN" sz="12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461736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743CD7-97CD-4F57-B351-69A253B17F80}" type="slidenum">
              <a:rPr kumimoji="0" lang="en-US" altLang="zh-CN" sz="12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zh-CN" sz="12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2512015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743CD7-97CD-4F57-B351-69A253B17F80}" type="slidenum">
              <a:rPr kumimoji="0" lang="en-US" altLang="zh-CN" sz="12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zh-CN" sz="12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518519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charset="-122"/>
              <a:cs typeface="+mn-cs"/>
            </a:endParaRPr>
          </a:p>
        </p:txBody>
      </p:sp>
    </p:spTree>
    <p:extLst>
      <p:ext uri="{BB962C8B-B14F-4D97-AF65-F5344CB8AC3E}">
        <p14:creationId xmlns:p14="http://schemas.microsoft.com/office/powerpoint/2010/main" val="152687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743CD7-97CD-4F57-B351-69A253B17F80}" type="slidenum">
              <a:rPr kumimoji="0" lang="en-US" altLang="zh-CN" sz="12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zh-CN" sz="12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781367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743CD7-97CD-4F57-B351-69A253B17F80}" type="slidenum">
              <a:rPr kumimoji="0" lang="en-US" altLang="zh-CN" sz="12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zh-CN" sz="12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1411084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9DB4961-5944-45E4-859B-0226209DDE1C}" type="slidenum">
              <a:rPr kumimoji="0" lang="en-US" altLang="zh-CN" sz="1200" b="0" i="0" u="none" strike="noStrike" kern="1200" cap="none" spc="0" normalizeH="0" baseline="0" noProof="0">
                <a:ln>
                  <a:noFill/>
                </a:ln>
                <a:solidFill>
                  <a:srgbClr val="000000"/>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zh-CN" sz="1200" b="0" i="0" u="none" strike="noStrike" kern="1200" cap="none" spc="0" normalizeH="0" baseline="0" noProof="0">
              <a:ln>
                <a:noFill/>
              </a:ln>
              <a:solidFill>
                <a:srgbClr val="000000"/>
              </a:solidFill>
              <a:effectLst/>
              <a:uLnTx/>
              <a:uFillTx/>
              <a:latin typeface="Arial" charset="0"/>
              <a:ea typeface="宋体" charset="-122"/>
              <a:cs typeface="+mn-cs"/>
            </a:endParaRPr>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2438475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743CD7-97CD-4F57-B351-69A253B17F80}" type="slidenum">
              <a:rPr kumimoji="0" lang="en-US" altLang="zh-CN" sz="12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zh-CN" sz="12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897693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743CD7-97CD-4F57-B351-69A253B17F80}" type="slidenum">
              <a:rPr kumimoji="0" lang="en-US" altLang="zh-CN" sz="12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zh-CN" sz="12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2774635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幻灯片图像占位符 1">
            <a:extLst>
              <a:ext uri="{FF2B5EF4-FFF2-40B4-BE49-F238E27FC236}">
                <a16:creationId xmlns:a16="http://schemas.microsoft.com/office/drawing/2014/main" id="{E1DFDC68-9E67-43E7-B288-BAFF4F4322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备注占位符 2">
            <a:extLst>
              <a:ext uri="{FF2B5EF4-FFF2-40B4-BE49-F238E27FC236}">
                <a16:creationId xmlns:a16="http://schemas.microsoft.com/office/drawing/2014/main" id="{7A244237-4AED-4414-854C-55F19C4393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6388" name="灯片编号占位符 3">
            <a:extLst>
              <a:ext uri="{FF2B5EF4-FFF2-40B4-BE49-F238E27FC236}">
                <a16:creationId xmlns:a16="http://schemas.microsoft.com/office/drawing/2014/main" id="{B5A9F3AB-26DA-4195-9AAF-403A74882F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93D66A-5D4F-4AFB-A601-F686F82B448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9DB4961-5944-45E4-859B-0226209DDE1C}" type="slidenum">
              <a:rPr kumimoji="0" lang="en-US" altLang="zh-CN" sz="1200" b="0" i="0" u="none" strike="noStrike" kern="1200" cap="none" spc="0" normalizeH="0" baseline="0" noProof="0">
                <a:ln>
                  <a:noFill/>
                </a:ln>
                <a:solidFill>
                  <a:srgbClr val="000000"/>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zh-CN" sz="1200" b="0" i="0" u="none" strike="noStrike" kern="1200" cap="none" spc="0" normalizeH="0" baseline="0" noProof="0">
              <a:ln>
                <a:noFill/>
              </a:ln>
              <a:solidFill>
                <a:srgbClr val="000000"/>
              </a:solidFill>
              <a:effectLst/>
              <a:uLnTx/>
              <a:uFillTx/>
              <a:latin typeface="Arial" charset="0"/>
              <a:ea typeface="宋体" charset="-122"/>
              <a:cs typeface="+mn-cs"/>
            </a:endParaRPr>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601117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743CD7-97CD-4F57-B351-69A253B17F80}" type="slidenum">
              <a:rPr kumimoji="0" lang="en-US" altLang="zh-CN" sz="12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zh-CN" sz="12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1320988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743CD7-97CD-4F57-B351-69A253B17F80}" type="slidenum">
              <a:rPr kumimoji="0" lang="en-US" altLang="zh-CN" sz="12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zh-CN" sz="12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3170264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743CD7-97CD-4F57-B351-69A253B17F80}" type="slidenum">
              <a:rPr kumimoji="0" lang="en-US" altLang="zh-CN" sz="12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zh-CN" sz="12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3402518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41163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5463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50395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4183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700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988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_封面">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 y="355313"/>
            <a:ext cx="2368985" cy="2159500"/>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151570"/>
            <a:ext cx="12193625" cy="6859112"/>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9823021" y="355313"/>
            <a:ext cx="2368980" cy="2159500"/>
          </a:xfrm>
          <a:prstGeom prst="rect">
            <a:avLst/>
          </a:prstGeom>
        </p:spPr>
      </p:pic>
      <p:pic>
        <p:nvPicPr>
          <p:cNvPr id="4" name="图片 3"/>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1987069" y="3900794"/>
            <a:ext cx="7917939" cy="2957207"/>
          </a:xfrm>
          <a:prstGeom prst="rect">
            <a:avLst/>
          </a:prstGeom>
        </p:spPr>
      </p:pic>
      <p:pic>
        <p:nvPicPr>
          <p:cNvPr id="2051" name="Picture 3"/>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2196763" cy="692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429696" y="3258834"/>
            <a:ext cx="4827929" cy="3599167"/>
          </a:xfrm>
          <a:prstGeom prst="rect">
            <a:avLst/>
          </a:prstGeom>
        </p:spPr>
      </p:pic>
    </p:spTree>
    <p:extLst>
      <p:ext uri="{BB962C8B-B14F-4D97-AF65-F5344CB8AC3E}">
        <p14:creationId xmlns:p14="http://schemas.microsoft.com/office/powerpoint/2010/main" val="1572015417"/>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anim calcmode="lin" valueType="num">
                                      <p:cBhvr>
                                        <p:cTn id="13" dur="750" fill="hold"/>
                                        <p:tgtEl>
                                          <p:spTgt spid="10"/>
                                        </p:tgtEl>
                                        <p:attrNameLst>
                                          <p:attrName>ppt_x</p:attrName>
                                        </p:attrNameLst>
                                      </p:cBhvr>
                                      <p:tavLst>
                                        <p:tav tm="0">
                                          <p:val>
                                            <p:strVal val="#ppt_x"/>
                                          </p:val>
                                        </p:tav>
                                        <p:tav tm="100000">
                                          <p:val>
                                            <p:strVal val="#ppt_x"/>
                                          </p:val>
                                        </p:tav>
                                      </p:tavLst>
                                    </p:anim>
                                    <p:anim calcmode="lin" valueType="num">
                                      <p:cBhvr>
                                        <p:cTn id="14"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目录">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圆角矩形 6"/>
          <p:cNvSpPr/>
          <p:nvPr userDrawn="1"/>
        </p:nvSpPr>
        <p:spPr>
          <a:xfrm>
            <a:off x="337501" y="279730"/>
            <a:ext cx="11517001" cy="62985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6763" cy="692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0054184"/>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过渡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6763" cy="6924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63095" y="544268"/>
            <a:ext cx="8065812" cy="5398750"/>
          </a:xfrm>
          <a:prstGeom prst="rect">
            <a:avLst/>
          </a:prstGeom>
        </p:spPr>
      </p:pic>
    </p:spTree>
    <p:extLst>
      <p:ext uri="{BB962C8B-B14F-4D97-AF65-F5344CB8AC3E}">
        <p14:creationId xmlns:p14="http://schemas.microsoft.com/office/powerpoint/2010/main" val="3855805982"/>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圆角矩形 6"/>
          <p:cNvSpPr/>
          <p:nvPr userDrawn="1"/>
        </p:nvSpPr>
        <p:spPr>
          <a:xfrm>
            <a:off x="337501" y="279730"/>
            <a:ext cx="11517001" cy="62985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449738" y="1"/>
            <a:ext cx="4742263" cy="6859112"/>
          </a:xfrm>
          <a:prstGeom prst="rect">
            <a:avLst/>
          </a:prstGeom>
        </p:spPr>
      </p:pic>
      <p:pic>
        <p:nvPicPr>
          <p:cNvPr id="4" name="图片 3"/>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899765" y="647851"/>
            <a:ext cx="963339" cy="719833"/>
          </a:xfrm>
          <a:prstGeom prst="rect">
            <a:avLst/>
          </a:prstGeom>
        </p:spPr>
      </p:pic>
    </p:spTree>
    <p:extLst>
      <p:ext uri="{BB962C8B-B14F-4D97-AF65-F5344CB8AC3E}">
        <p14:creationId xmlns:p14="http://schemas.microsoft.com/office/powerpoint/2010/main" val="460183896"/>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en-US" altLang="zh-CN"/>
          </a:p>
        </p:txBody>
      </p:sp>
      <p:sp>
        <p:nvSpPr>
          <p:cNvPr id="4" name="页脚占位符 3"/>
          <p:cNvSpPr>
            <a:spLocks noGrp="1"/>
          </p:cNvSpPr>
          <p:nvPr>
            <p:ph type="ftr" sz="quarter" idx="11"/>
          </p:nvPr>
        </p:nvSpPr>
        <p:spPr/>
        <p:txBody>
          <a:bodyPr/>
          <a:lstStyle/>
          <a:p>
            <a:endParaRPr lang="en-US" altLang="zh-CN"/>
          </a:p>
        </p:txBody>
      </p:sp>
      <p:sp>
        <p:nvSpPr>
          <p:cNvPr id="5" name="灯片编号占位符 4"/>
          <p:cNvSpPr>
            <a:spLocks noGrp="1"/>
          </p:cNvSpPr>
          <p:nvPr>
            <p:ph type="sldNum" sz="quarter" idx="12"/>
          </p:nvPr>
        </p:nvSpPr>
        <p:spPr/>
        <p:txBody>
          <a:bodyPr/>
          <a:lstStyle/>
          <a:p>
            <a:fld id="{D0A27C80-5FD3-4361-BB31-75FBA1966619}" type="slidenum">
              <a:rPr lang="en-US" altLang="zh-CN" smtClean="0"/>
              <a:pPr/>
              <a:t>‹#›</a:t>
            </a:fld>
            <a:endParaRPr lang="en-US" altLang="zh-CN"/>
          </a:p>
        </p:txBody>
      </p:sp>
    </p:spTree>
    <p:extLst>
      <p:ext uri="{BB962C8B-B14F-4D97-AF65-F5344CB8AC3E}">
        <p14:creationId xmlns:p14="http://schemas.microsoft.com/office/powerpoint/2010/main" val="2281220944"/>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085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圆角矩形 5"/>
          <p:cNvSpPr/>
          <p:nvPr userDrawn="1"/>
        </p:nvSpPr>
        <p:spPr>
          <a:xfrm>
            <a:off x="337501" y="279730"/>
            <a:ext cx="11517001" cy="62985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449738" y="-1112"/>
            <a:ext cx="4742263" cy="6859112"/>
          </a:xfrm>
          <a:prstGeom prst="rect">
            <a:avLst/>
          </a:prstGeom>
        </p:spPr>
      </p:pic>
    </p:spTree>
    <p:extLst>
      <p:ext uri="{BB962C8B-B14F-4D97-AF65-F5344CB8AC3E}">
        <p14:creationId xmlns:p14="http://schemas.microsoft.com/office/powerpoint/2010/main" val="1459067270"/>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599" y="1600201"/>
            <a:ext cx="5384800" cy="4525963"/>
          </a:xfrm>
        </p:spPr>
        <p:txBody>
          <a:bodyPr/>
          <a:lstStyle>
            <a:lvl1pPr>
              <a:defRPr sz="2550"/>
            </a:lvl1pPr>
            <a:lvl2pPr>
              <a:defRPr sz="2175"/>
            </a:lvl2pPr>
            <a:lvl3pPr>
              <a:defRPr sz="1800"/>
            </a:lvl3pPr>
            <a:lvl4pPr>
              <a:defRPr sz="1575"/>
            </a:lvl4pPr>
            <a:lvl5pPr>
              <a:defRPr sz="1575"/>
            </a:lvl5pPr>
            <a:lvl6pPr>
              <a:defRPr sz="1575"/>
            </a:lvl6pPr>
            <a:lvl7pPr>
              <a:defRPr sz="1575"/>
            </a:lvl7pPr>
            <a:lvl8pPr>
              <a:defRPr sz="1575"/>
            </a:lvl8pPr>
            <a:lvl9pPr>
              <a:defRPr sz="157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1" y="1600201"/>
            <a:ext cx="5384800" cy="4525963"/>
          </a:xfrm>
        </p:spPr>
        <p:txBody>
          <a:bodyPr/>
          <a:lstStyle>
            <a:lvl1pPr>
              <a:defRPr sz="2550"/>
            </a:lvl1pPr>
            <a:lvl2pPr>
              <a:defRPr sz="2175"/>
            </a:lvl2pPr>
            <a:lvl3pPr>
              <a:defRPr sz="1800"/>
            </a:lvl3pPr>
            <a:lvl4pPr>
              <a:defRPr sz="1575"/>
            </a:lvl4pPr>
            <a:lvl5pPr>
              <a:defRPr sz="1575"/>
            </a:lvl5pPr>
            <a:lvl6pPr>
              <a:defRPr sz="1575"/>
            </a:lvl6pPr>
            <a:lvl7pPr>
              <a:defRPr sz="1575"/>
            </a:lvl7pPr>
            <a:lvl8pPr>
              <a:defRPr sz="1575"/>
            </a:lvl8pPr>
            <a:lvl9pPr>
              <a:defRPr sz="157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1EA406FD-032E-4C58-95B5-1848DA22B9BA}" type="slidenum">
              <a:rPr lang="en-US" altLang="zh-CN"/>
              <a:pPr/>
              <a:t>‹#›</a:t>
            </a:fld>
            <a:endParaRPr lang="en-US" altLang="zh-CN"/>
          </a:p>
        </p:txBody>
      </p:sp>
    </p:spTree>
    <p:extLst>
      <p:ext uri="{BB962C8B-B14F-4D97-AF65-F5344CB8AC3E}">
        <p14:creationId xmlns:p14="http://schemas.microsoft.com/office/powerpoint/2010/main" val="820087170"/>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4"/>
            <a:ext cx="5386917" cy="639762"/>
          </a:xfrm>
        </p:spPr>
        <p:txBody>
          <a:bodyPr anchor="b"/>
          <a:lstStyle>
            <a:lvl1pPr marL="0" indent="0">
              <a:buNone/>
              <a:defRPr sz="2175" b="1"/>
            </a:lvl1pPr>
            <a:lvl2pPr marL="408268" indent="0">
              <a:buNone/>
              <a:defRPr sz="1800" b="1"/>
            </a:lvl2pPr>
            <a:lvl3pPr marL="816536" indent="0">
              <a:buNone/>
              <a:defRPr sz="1575" b="1"/>
            </a:lvl3pPr>
            <a:lvl4pPr marL="1224803" indent="0">
              <a:buNone/>
              <a:defRPr sz="1425" b="1"/>
            </a:lvl4pPr>
            <a:lvl5pPr marL="1633070" indent="0">
              <a:buNone/>
              <a:defRPr sz="1425" b="1"/>
            </a:lvl5pPr>
            <a:lvl6pPr marL="2041339" indent="0">
              <a:buNone/>
              <a:defRPr sz="1425" b="1"/>
            </a:lvl6pPr>
            <a:lvl7pPr marL="2449607" indent="0">
              <a:buNone/>
              <a:defRPr sz="1425" b="1"/>
            </a:lvl7pPr>
            <a:lvl8pPr marL="2857874" indent="0">
              <a:buNone/>
              <a:defRPr sz="1425" b="1"/>
            </a:lvl8pPr>
            <a:lvl9pPr marL="3266141" indent="0">
              <a:buNone/>
              <a:defRPr sz="142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175"/>
            </a:lvl1pPr>
            <a:lvl2pPr>
              <a:defRPr sz="1800"/>
            </a:lvl2pPr>
            <a:lvl3pPr>
              <a:defRPr sz="1575"/>
            </a:lvl3pPr>
            <a:lvl4pPr>
              <a:defRPr sz="1425"/>
            </a:lvl4pPr>
            <a:lvl5pPr>
              <a:defRPr sz="1425"/>
            </a:lvl5pPr>
            <a:lvl6pPr>
              <a:defRPr sz="1425"/>
            </a:lvl6pPr>
            <a:lvl7pPr>
              <a:defRPr sz="1425"/>
            </a:lvl7pPr>
            <a:lvl8pPr>
              <a:defRPr sz="1425"/>
            </a:lvl8pPr>
            <a:lvl9pPr>
              <a:defRPr sz="142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4"/>
            <a:ext cx="5389033" cy="639762"/>
          </a:xfrm>
        </p:spPr>
        <p:txBody>
          <a:bodyPr anchor="b"/>
          <a:lstStyle>
            <a:lvl1pPr marL="0" indent="0">
              <a:buNone/>
              <a:defRPr sz="2175" b="1"/>
            </a:lvl1pPr>
            <a:lvl2pPr marL="408268" indent="0">
              <a:buNone/>
              <a:defRPr sz="1800" b="1"/>
            </a:lvl2pPr>
            <a:lvl3pPr marL="816536" indent="0">
              <a:buNone/>
              <a:defRPr sz="1575" b="1"/>
            </a:lvl3pPr>
            <a:lvl4pPr marL="1224803" indent="0">
              <a:buNone/>
              <a:defRPr sz="1425" b="1"/>
            </a:lvl4pPr>
            <a:lvl5pPr marL="1633070" indent="0">
              <a:buNone/>
              <a:defRPr sz="1425" b="1"/>
            </a:lvl5pPr>
            <a:lvl6pPr marL="2041339" indent="0">
              <a:buNone/>
              <a:defRPr sz="1425" b="1"/>
            </a:lvl6pPr>
            <a:lvl7pPr marL="2449607" indent="0">
              <a:buNone/>
              <a:defRPr sz="1425" b="1"/>
            </a:lvl7pPr>
            <a:lvl8pPr marL="2857874" indent="0">
              <a:buNone/>
              <a:defRPr sz="1425" b="1"/>
            </a:lvl8pPr>
            <a:lvl9pPr marL="3266141" indent="0">
              <a:buNone/>
              <a:defRPr sz="142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175"/>
            </a:lvl1pPr>
            <a:lvl2pPr>
              <a:defRPr sz="1800"/>
            </a:lvl2pPr>
            <a:lvl3pPr>
              <a:defRPr sz="1575"/>
            </a:lvl3pPr>
            <a:lvl4pPr>
              <a:defRPr sz="1425"/>
            </a:lvl4pPr>
            <a:lvl5pPr>
              <a:defRPr sz="1425"/>
            </a:lvl5pPr>
            <a:lvl6pPr>
              <a:defRPr sz="1425"/>
            </a:lvl6pPr>
            <a:lvl7pPr>
              <a:defRPr sz="1425"/>
            </a:lvl7pPr>
            <a:lvl8pPr>
              <a:defRPr sz="1425"/>
            </a:lvl8pPr>
            <a:lvl9pPr>
              <a:defRPr sz="142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endParaRPr lang="en-US" altLang="zh-CN"/>
          </a:p>
        </p:txBody>
      </p:sp>
      <p:sp>
        <p:nvSpPr>
          <p:cNvPr id="8" name="页脚占位符 7"/>
          <p:cNvSpPr>
            <a:spLocks noGrp="1"/>
          </p:cNvSpPr>
          <p:nvPr>
            <p:ph type="ftr" sz="quarter" idx="11"/>
          </p:nvPr>
        </p:nvSpPr>
        <p:spPr/>
        <p:txBody>
          <a:bodyPr/>
          <a:lstStyle>
            <a:lvl1pPr>
              <a:defRPr/>
            </a:lvl1pPr>
          </a:lstStyle>
          <a:p>
            <a:endParaRPr lang="en-US" altLang="zh-CN"/>
          </a:p>
        </p:txBody>
      </p:sp>
      <p:sp>
        <p:nvSpPr>
          <p:cNvPr id="9" name="灯片编号占位符 8"/>
          <p:cNvSpPr>
            <a:spLocks noGrp="1"/>
          </p:cNvSpPr>
          <p:nvPr>
            <p:ph type="sldNum" sz="quarter" idx="12"/>
          </p:nvPr>
        </p:nvSpPr>
        <p:spPr/>
        <p:txBody>
          <a:bodyPr/>
          <a:lstStyle>
            <a:lvl1pPr>
              <a:defRPr/>
            </a:lvl1pPr>
          </a:lstStyle>
          <a:p>
            <a:fld id="{A3837FDC-5057-4295-9D29-1F1664A2B3DF}" type="slidenum">
              <a:rPr lang="en-US" altLang="zh-CN"/>
              <a:pPr/>
              <a:t>‹#›</a:t>
            </a:fld>
            <a:endParaRPr lang="en-US" altLang="zh-CN"/>
          </a:p>
        </p:txBody>
      </p:sp>
    </p:spTree>
    <p:extLst>
      <p:ext uri="{BB962C8B-B14F-4D97-AF65-F5344CB8AC3E}">
        <p14:creationId xmlns:p14="http://schemas.microsoft.com/office/powerpoint/2010/main" val="1800635672"/>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endParaRPr lang="en-US" altLang="zh-CN"/>
          </a:p>
        </p:txBody>
      </p:sp>
      <p:sp>
        <p:nvSpPr>
          <p:cNvPr id="4" name="页脚占位符 3"/>
          <p:cNvSpPr>
            <a:spLocks noGrp="1"/>
          </p:cNvSpPr>
          <p:nvPr>
            <p:ph type="ftr" sz="quarter" idx="11"/>
          </p:nvPr>
        </p:nvSpPr>
        <p:spPr/>
        <p:txBody>
          <a:bodyPr/>
          <a:lstStyle>
            <a:lvl1pPr>
              <a:defRPr/>
            </a:lvl1pPr>
          </a:lstStyle>
          <a:p>
            <a:endParaRPr lang="en-US" altLang="zh-CN"/>
          </a:p>
        </p:txBody>
      </p:sp>
      <p:sp>
        <p:nvSpPr>
          <p:cNvPr id="5" name="灯片编号占位符 4"/>
          <p:cNvSpPr>
            <a:spLocks noGrp="1"/>
          </p:cNvSpPr>
          <p:nvPr>
            <p:ph type="sldNum" sz="quarter" idx="12"/>
          </p:nvPr>
        </p:nvSpPr>
        <p:spPr/>
        <p:txBody>
          <a:bodyPr/>
          <a:lstStyle>
            <a:lvl1pPr>
              <a:defRPr/>
            </a:lvl1pPr>
          </a:lstStyle>
          <a:p>
            <a:fld id="{3C1A274E-B122-4DCB-ACB9-9C2AF45C2A36}" type="slidenum">
              <a:rPr lang="en-US" altLang="zh-CN"/>
              <a:pPr/>
              <a:t>‹#›</a:t>
            </a:fld>
            <a:endParaRPr lang="en-US" altLang="zh-CN"/>
          </a:p>
        </p:txBody>
      </p:sp>
    </p:spTree>
    <p:extLst>
      <p:ext uri="{BB962C8B-B14F-4D97-AF65-F5344CB8AC3E}">
        <p14:creationId xmlns:p14="http://schemas.microsoft.com/office/powerpoint/2010/main" val="513900700"/>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2"/>
            <a:ext cx="4011084" cy="1162050"/>
          </a:xfrm>
        </p:spPr>
        <p:txBody>
          <a:bodyPr anchor="b"/>
          <a:lstStyle>
            <a:lvl1pPr algn="l">
              <a:defRPr sz="1800" b="1"/>
            </a:lvl1pPr>
          </a:lstStyle>
          <a:p>
            <a:r>
              <a:rPr lang="zh-CN" altLang="en-US"/>
              <a:t>单击此处编辑母版标题样式</a:t>
            </a:r>
          </a:p>
        </p:txBody>
      </p:sp>
      <p:sp>
        <p:nvSpPr>
          <p:cNvPr id="3" name="内容占位符 2"/>
          <p:cNvSpPr>
            <a:spLocks noGrp="1"/>
          </p:cNvSpPr>
          <p:nvPr>
            <p:ph idx="1"/>
          </p:nvPr>
        </p:nvSpPr>
        <p:spPr>
          <a:xfrm>
            <a:off x="4766735" y="273052"/>
            <a:ext cx="6815667" cy="5853113"/>
          </a:xfrm>
        </p:spPr>
        <p:txBody>
          <a:bodyPr/>
          <a:lstStyle>
            <a:lvl1pPr>
              <a:defRPr sz="2850"/>
            </a:lvl1pPr>
            <a:lvl2pPr>
              <a:defRPr sz="2550"/>
            </a:lvl2pPr>
            <a:lvl3pPr>
              <a:defRPr sz="2175"/>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4"/>
          </a:xfrm>
        </p:spPr>
        <p:txBody>
          <a:bodyPr/>
          <a:lstStyle>
            <a:lvl1pPr marL="0" indent="0">
              <a:buNone/>
              <a:defRPr sz="1200"/>
            </a:lvl1pPr>
            <a:lvl2pPr marL="408268" indent="0">
              <a:buNone/>
              <a:defRPr sz="1050"/>
            </a:lvl2pPr>
            <a:lvl3pPr marL="816536" indent="0">
              <a:buNone/>
              <a:defRPr sz="900"/>
            </a:lvl3pPr>
            <a:lvl4pPr marL="1224803" indent="0">
              <a:buNone/>
              <a:defRPr sz="825"/>
            </a:lvl4pPr>
            <a:lvl5pPr marL="1633070" indent="0">
              <a:buNone/>
              <a:defRPr sz="825"/>
            </a:lvl5pPr>
            <a:lvl6pPr marL="2041339" indent="0">
              <a:buNone/>
              <a:defRPr sz="825"/>
            </a:lvl6pPr>
            <a:lvl7pPr marL="2449607" indent="0">
              <a:buNone/>
              <a:defRPr sz="825"/>
            </a:lvl7pPr>
            <a:lvl8pPr marL="2857874" indent="0">
              <a:buNone/>
              <a:defRPr sz="825"/>
            </a:lvl8pPr>
            <a:lvl9pPr marL="3266141" indent="0">
              <a:buNone/>
              <a:defRPr sz="825"/>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F8BEC569-D044-472C-A2F2-BA37D28F2E82}" type="slidenum">
              <a:rPr lang="en-US" altLang="zh-CN"/>
              <a:pPr/>
              <a:t>‹#›</a:t>
            </a:fld>
            <a:endParaRPr lang="en-US" altLang="zh-CN"/>
          </a:p>
        </p:txBody>
      </p:sp>
    </p:spTree>
    <p:extLst>
      <p:ext uri="{BB962C8B-B14F-4D97-AF65-F5344CB8AC3E}">
        <p14:creationId xmlns:p14="http://schemas.microsoft.com/office/powerpoint/2010/main" val="1037633385"/>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9" y="4800601"/>
            <a:ext cx="7315200" cy="566738"/>
          </a:xfrm>
        </p:spPr>
        <p:txBody>
          <a:bodyPr anchor="b"/>
          <a:lstStyle>
            <a:lvl1pPr algn="l">
              <a:defRPr sz="1800" b="1"/>
            </a:lvl1pPr>
          </a:lstStyle>
          <a:p>
            <a:r>
              <a:rPr lang="zh-CN" altLang="en-US"/>
              <a:t>单击此处编辑母版标题样式</a:t>
            </a:r>
          </a:p>
        </p:txBody>
      </p:sp>
      <p:sp>
        <p:nvSpPr>
          <p:cNvPr id="3" name="图片占位符 2"/>
          <p:cNvSpPr>
            <a:spLocks noGrp="1"/>
          </p:cNvSpPr>
          <p:nvPr>
            <p:ph type="pic" idx="1"/>
          </p:nvPr>
        </p:nvSpPr>
        <p:spPr>
          <a:xfrm>
            <a:off x="2389719" y="612776"/>
            <a:ext cx="7315200" cy="4114800"/>
          </a:xfrm>
        </p:spPr>
        <p:txBody>
          <a:bodyPr/>
          <a:lstStyle>
            <a:lvl1pPr marL="0" indent="0">
              <a:buNone/>
              <a:defRPr sz="2850"/>
            </a:lvl1pPr>
            <a:lvl2pPr marL="408268" indent="0">
              <a:buNone/>
              <a:defRPr sz="2550"/>
            </a:lvl2pPr>
            <a:lvl3pPr marL="816536" indent="0">
              <a:buNone/>
              <a:defRPr sz="2175"/>
            </a:lvl3pPr>
            <a:lvl4pPr marL="1224803" indent="0">
              <a:buNone/>
              <a:defRPr sz="1800"/>
            </a:lvl4pPr>
            <a:lvl5pPr marL="1633070" indent="0">
              <a:buNone/>
              <a:defRPr sz="1800"/>
            </a:lvl5pPr>
            <a:lvl6pPr marL="2041339" indent="0">
              <a:buNone/>
              <a:defRPr sz="1800"/>
            </a:lvl6pPr>
            <a:lvl7pPr marL="2449607" indent="0">
              <a:buNone/>
              <a:defRPr sz="1800"/>
            </a:lvl7pPr>
            <a:lvl8pPr marL="2857874" indent="0">
              <a:buNone/>
              <a:defRPr sz="1800"/>
            </a:lvl8pPr>
            <a:lvl9pPr marL="3266141" indent="0">
              <a:buNone/>
              <a:defRPr sz="1800"/>
            </a:lvl9pPr>
          </a:lstStyle>
          <a:p>
            <a:endParaRPr lang="zh-CN" altLang="en-US"/>
          </a:p>
        </p:txBody>
      </p:sp>
      <p:sp>
        <p:nvSpPr>
          <p:cNvPr id="4" name="文本占位符 3"/>
          <p:cNvSpPr>
            <a:spLocks noGrp="1"/>
          </p:cNvSpPr>
          <p:nvPr>
            <p:ph type="body" sz="half" idx="2"/>
          </p:nvPr>
        </p:nvSpPr>
        <p:spPr>
          <a:xfrm>
            <a:off x="2389719" y="5367339"/>
            <a:ext cx="7315200" cy="804862"/>
          </a:xfrm>
        </p:spPr>
        <p:txBody>
          <a:bodyPr/>
          <a:lstStyle>
            <a:lvl1pPr marL="0" indent="0">
              <a:buNone/>
              <a:defRPr sz="1200"/>
            </a:lvl1pPr>
            <a:lvl2pPr marL="408268" indent="0">
              <a:buNone/>
              <a:defRPr sz="1050"/>
            </a:lvl2pPr>
            <a:lvl3pPr marL="816536" indent="0">
              <a:buNone/>
              <a:defRPr sz="900"/>
            </a:lvl3pPr>
            <a:lvl4pPr marL="1224803" indent="0">
              <a:buNone/>
              <a:defRPr sz="825"/>
            </a:lvl4pPr>
            <a:lvl5pPr marL="1633070" indent="0">
              <a:buNone/>
              <a:defRPr sz="825"/>
            </a:lvl5pPr>
            <a:lvl6pPr marL="2041339" indent="0">
              <a:buNone/>
              <a:defRPr sz="825"/>
            </a:lvl6pPr>
            <a:lvl7pPr marL="2449607" indent="0">
              <a:buNone/>
              <a:defRPr sz="825"/>
            </a:lvl7pPr>
            <a:lvl8pPr marL="2857874" indent="0">
              <a:buNone/>
              <a:defRPr sz="825"/>
            </a:lvl8pPr>
            <a:lvl9pPr marL="3266141" indent="0">
              <a:buNone/>
              <a:defRPr sz="825"/>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853AE886-EFA1-4CF3-9226-1AC44F41EA8B}" type="slidenum">
              <a:rPr lang="en-US" altLang="zh-CN"/>
              <a:pPr/>
              <a:t>‹#›</a:t>
            </a:fld>
            <a:endParaRPr lang="en-US" altLang="zh-CN"/>
          </a:p>
        </p:txBody>
      </p:sp>
    </p:spTree>
    <p:extLst>
      <p:ext uri="{BB962C8B-B14F-4D97-AF65-F5344CB8AC3E}">
        <p14:creationId xmlns:p14="http://schemas.microsoft.com/office/powerpoint/2010/main" val="3849380903"/>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4713DEBC-6A62-4123-98C2-AEEE7EE20F0B}" type="slidenum">
              <a:rPr lang="en-US" altLang="zh-CN"/>
              <a:pPr/>
              <a:t>‹#›</a:t>
            </a:fld>
            <a:endParaRPr lang="en-US" altLang="zh-CN"/>
          </a:p>
        </p:txBody>
      </p:sp>
    </p:spTree>
    <p:extLst>
      <p:ext uri="{BB962C8B-B14F-4D97-AF65-F5344CB8AC3E}">
        <p14:creationId xmlns:p14="http://schemas.microsoft.com/office/powerpoint/2010/main" val="1186593715"/>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7941277D-9524-42B7-AE1B-6471F281CBE7}" type="slidenum">
              <a:rPr lang="en-US" altLang="zh-CN"/>
              <a:pPr/>
              <a:t>‹#›</a:t>
            </a:fld>
            <a:endParaRPr lang="en-US" altLang="zh-CN"/>
          </a:p>
        </p:txBody>
      </p:sp>
    </p:spTree>
    <p:extLst>
      <p:ext uri="{BB962C8B-B14F-4D97-AF65-F5344CB8AC3E}">
        <p14:creationId xmlns:p14="http://schemas.microsoft.com/office/powerpoint/2010/main" val="3718019541"/>
      </p:ext>
    </p:extLst>
  </p:cSld>
  <p:clrMapOvr>
    <a:masterClrMapping/>
  </p:clrMapOvr>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Bấm &amp; sửa kiểu phụ đề của Bản chính</a:t>
            </a:r>
          </a:p>
        </p:txBody>
      </p:sp>
      <p:sp>
        <p:nvSpPr>
          <p:cNvPr id="4" name="Chỗ dành sẵn cho Ngày tháng 3">
            <a:extLst>
              <a:ext uri="{FF2B5EF4-FFF2-40B4-BE49-F238E27FC236}">
                <a16:creationId xmlns:a16="http://schemas.microsoft.com/office/drawing/2014/main" id="{504926A0-FED6-4626-A64B-5B964C56BB35}"/>
              </a:ext>
            </a:extLst>
          </p:cNvPr>
          <p:cNvSpPr>
            <a:spLocks noGrp="1"/>
          </p:cNvSpPr>
          <p:nvPr>
            <p:ph type="dt" sz="half" idx="10"/>
          </p:nvPr>
        </p:nvSpPr>
        <p:spPr/>
        <p:txBody>
          <a:bodyPr/>
          <a:lstStyle>
            <a:lvl1pPr>
              <a:defRPr/>
            </a:lvl1pPr>
          </a:lstStyle>
          <a:p>
            <a:pPr>
              <a:defRPr/>
            </a:pPr>
            <a:fld id="{E8C74A4E-6356-4056-830A-9124FDA7C901}" type="datetimeFigureOut">
              <a:rPr lang="vi-VN"/>
              <a:pPr>
                <a:defRPr/>
              </a:pPr>
              <a:t>01/12/2021</a:t>
            </a:fld>
            <a:endParaRPr lang="vi-VN"/>
          </a:p>
        </p:txBody>
      </p:sp>
      <p:sp>
        <p:nvSpPr>
          <p:cNvPr id="5" name="Chỗ dành sẵn cho Chân trang 4">
            <a:extLst>
              <a:ext uri="{FF2B5EF4-FFF2-40B4-BE49-F238E27FC236}">
                <a16:creationId xmlns:a16="http://schemas.microsoft.com/office/drawing/2014/main" id="{9DB995BD-1F90-4D3D-965C-680FCE9CB4ED}"/>
              </a:ext>
            </a:extLst>
          </p:cNvPr>
          <p:cNvSpPr>
            <a:spLocks noGrp="1"/>
          </p:cNvSpPr>
          <p:nvPr>
            <p:ph type="ftr" sz="quarter" idx="11"/>
          </p:nvPr>
        </p:nvSpPr>
        <p:spPr/>
        <p:txBody>
          <a:bodyPr/>
          <a:lstStyle>
            <a:lvl1pPr>
              <a:defRPr/>
            </a:lvl1pPr>
          </a:lstStyle>
          <a:p>
            <a:pPr>
              <a:defRPr/>
            </a:pPr>
            <a:endParaRPr lang="vi-VN"/>
          </a:p>
        </p:txBody>
      </p:sp>
      <p:sp>
        <p:nvSpPr>
          <p:cNvPr id="6" name="Chỗ dành sẵn cho Số hiệu Bản chiếu 5">
            <a:extLst>
              <a:ext uri="{FF2B5EF4-FFF2-40B4-BE49-F238E27FC236}">
                <a16:creationId xmlns:a16="http://schemas.microsoft.com/office/drawing/2014/main" id="{6978C7D4-F9D7-4678-AE71-DE740D010FAE}"/>
              </a:ext>
            </a:extLst>
          </p:cNvPr>
          <p:cNvSpPr>
            <a:spLocks noGrp="1"/>
          </p:cNvSpPr>
          <p:nvPr>
            <p:ph type="sldNum" sz="quarter" idx="12"/>
          </p:nvPr>
        </p:nvSpPr>
        <p:spPr/>
        <p:txBody>
          <a:bodyPr/>
          <a:lstStyle>
            <a:lvl1pPr>
              <a:defRPr/>
            </a:lvl1pPr>
          </a:lstStyle>
          <a:p>
            <a:pPr>
              <a:defRPr/>
            </a:pPr>
            <a:fld id="{A108D91C-2F6E-4C4D-B0A2-AD601334A50E}" type="slidenum">
              <a:rPr lang="vi-VN"/>
              <a:pPr>
                <a:defRPr/>
              </a:pPr>
              <a:t>‹#›</a:t>
            </a:fld>
            <a:endParaRPr lang="vi-VN"/>
          </a:p>
        </p:txBody>
      </p:sp>
    </p:spTree>
    <p:extLst>
      <p:ext uri="{BB962C8B-B14F-4D97-AF65-F5344CB8AC3E}">
        <p14:creationId xmlns:p14="http://schemas.microsoft.com/office/powerpoint/2010/main" val="2811252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ội dung 2"/>
          <p:cNvSpPr>
            <a:spLocks noGrp="1"/>
          </p:cNvSpPr>
          <p:nvPr>
            <p:ph idx="1"/>
          </p:nvPr>
        </p:nvSpPr>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tháng 3">
            <a:extLst>
              <a:ext uri="{FF2B5EF4-FFF2-40B4-BE49-F238E27FC236}">
                <a16:creationId xmlns:a16="http://schemas.microsoft.com/office/drawing/2014/main" id="{E9A06FF8-C110-4915-B870-41FDF3A08661}"/>
              </a:ext>
            </a:extLst>
          </p:cNvPr>
          <p:cNvSpPr>
            <a:spLocks noGrp="1"/>
          </p:cNvSpPr>
          <p:nvPr>
            <p:ph type="dt" sz="half" idx="10"/>
          </p:nvPr>
        </p:nvSpPr>
        <p:spPr/>
        <p:txBody>
          <a:bodyPr/>
          <a:lstStyle>
            <a:lvl1pPr>
              <a:defRPr/>
            </a:lvl1pPr>
          </a:lstStyle>
          <a:p>
            <a:pPr>
              <a:defRPr/>
            </a:pPr>
            <a:fld id="{83625326-A3E7-4629-A487-F479CD2859ED}" type="datetimeFigureOut">
              <a:rPr lang="vi-VN"/>
              <a:pPr>
                <a:defRPr/>
              </a:pPr>
              <a:t>01/12/2021</a:t>
            </a:fld>
            <a:endParaRPr lang="vi-VN"/>
          </a:p>
        </p:txBody>
      </p:sp>
      <p:sp>
        <p:nvSpPr>
          <p:cNvPr id="5" name="Chỗ dành sẵn cho Chân trang 4">
            <a:extLst>
              <a:ext uri="{FF2B5EF4-FFF2-40B4-BE49-F238E27FC236}">
                <a16:creationId xmlns:a16="http://schemas.microsoft.com/office/drawing/2014/main" id="{FEE16383-6864-403E-BFD4-B9946F1E4893}"/>
              </a:ext>
            </a:extLst>
          </p:cNvPr>
          <p:cNvSpPr>
            <a:spLocks noGrp="1"/>
          </p:cNvSpPr>
          <p:nvPr>
            <p:ph type="ftr" sz="quarter" idx="11"/>
          </p:nvPr>
        </p:nvSpPr>
        <p:spPr/>
        <p:txBody>
          <a:bodyPr/>
          <a:lstStyle>
            <a:lvl1pPr>
              <a:defRPr/>
            </a:lvl1pPr>
          </a:lstStyle>
          <a:p>
            <a:pPr>
              <a:defRPr/>
            </a:pPr>
            <a:endParaRPr lang="vi-VN"/>
          </a:p>
        </p:txBody>
      </p:sp>
      <p:sp>
        <p:nvSpPr>
          <p:cNvPr id="6" name="Chỗ dành sẵn cho Số hiệu Bản chiếu 5">
            <a:extLst>
              <a:ext uri="{FF2B5EF4-FFF2-40B4-BE49-F238E27FC236}">
                <a16:creationId xmlns:a16="http://schemas.microsoft.com/office/drawing/2014/main" id="{68A985EF-8D9D-4802-B5AB-8634BA4A6B09}"/>
              </a:ext>
            </a:extLst>
          </p:cNvPr>
          <p:cNvSpPr>
            <a:spLocks noGrp="1"/>
          </p:cNvSpPr>
          <p:nvPr>
            <p:ph type="sldNum" sz="quarter" idx="12"/>
          </p:nvPr>
        </p:nvSpPr>
        <p:spPr/>
        <p:txBody>
          <a:bodyPr/>
          <a:lstStyle>
            <a:lvl1pPr>
              <a:defRPr/>
            </a:lvl1pPr>
          </a:lstStyle>
          <a:p>
            <a:pPr>
              <a:defRPr/>
            </a:pPr>
            <a:fld id="{480B9664-6712-448B-9B1D-B72DC4139AAC}" type="slidenum">
              <a:rPr lang="vi-VN"/>
              <a:pPr>
                <a:defRPr/>
              </a:pPr>
              <a:t>‹#›</a:t>
            </a:fld>
            <a:endParaRPr lang="vi-VN"/>
          </a:p>
        </p:txBody>
      </p:sp>
    </p:spTree>
    <p:extLst>
      <p:ext uri="{BB962C8B-B14F-4D97-AF65-F5344CB8AC3E}">
        <p14:creationId xmlns:p14="http://schemas.microsoft.com/office/powerpoint/2010/main" val="3366310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2191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Bấm để sửa kiểu văn bản Bản cái</a:t>
            </a:r>
          </a:p>
        </p:txBody>
      </p:sp>
      <p:sp>
        <p:nvSpPr>
          <p:cNvPr id="4" name="Chỗ dành sẵn cho Ngày tháng 3">
            <a:extLst>
              <a:ext uri="{FF2B5EF4-FFF2-40B4-BE49-F238E27FC236}">
                <a16:creationId xmlns:a16="http://schemas.microsoft.com/office/drawing/2014/main" id="{FE3B5114-0788-43FB-8717-89318361F065}"/>
              </a:ext>
            </a:extLst>
          </p:cNvPr>
          <p:cNvSpPr>
            <a:spLocks noGrp="1"/>
          </p:cNvSpPr>
          <p:nvPr>
            <p:ph type="dt" sz="half" idx="10"/>
          </p:nvPr>
        </p:nvSpPr>
        <p:spPr/>
        <p:txBody>
          <a:bodyPr/>
          <a:lstStyle>
            <a:lvl1pPr>
              <a:defRPr/>
            </a:lvl1pPr>
          </a:lstStyle>
          <a:p>
            <a:pPr>
              <a:defRPr/>
            </a:pPr>
            <a:fld id="{169D09D4-3E1E-4162-BE4A-7C0C9E79BB2A}" type="datetimeFigureOut">
              <a:rPr lang="vi-VN"/>
              <a:pPr>
                <a:defRPr/>
              </a:pPr>
              <a:t>01/12/2021</a:t>
            </a:fld>
            <a:endParaRPr lang="vi-VN"/>
          </a:p>
        </p:txBody>
      </p:sp>
      <p:sp>
        <p:nvSpPr>
          <p:cNvPr id="5" name="Chỗ dành sẵn cho Chân trang 4">
            <a:extLst>
              <a:ext uri="{FF2B5EF4-FFF2-40B4-BE49-F238E27FC236}">
                <a16:creationId xmlns:a16="http://schemas.microsoft.com/office/drawing/2014/main" id="{428D483D-5992-4E9C-858F-4D00F58BB9A6}"/>
              </a:ext>
            </a:extLst>
          </p:cNvPr>
          <p:cNvSpPr>
            <a:spLocks noGrp="1"/>
          </p:cNvSpPr>
          <p:nvPr>
            <p:ph type="ftr" sz="quarter" idx="11"/>
          </p:nvPr>
        </p:nvSpPr>
        <p:spPr/>
        <p:txBody>
          <a:bodyPr/>
          <a:lstStyle>
            <a:lvl1pPr>
              <a:defRPr/>
            </a:lvl1pPr>
          </a:lstStyle>
          <a:p>
            <a:pPr>
              <a:defRPr/>
            </a:pPr>
            <a:endParaRPr lang="vi-VN"/>
          </a:p>
        </p:txBody>
      </p:sp>
      <p:sp>
        <p:nvSpPr>
          <p:cNvPr id="6" name="Chỗ dành sẵn cho Số hiệu Bản chiếu 5">
            <a:extLst>
              <a:ext uri="{FF2B5EF4-FFF2-40B4-BE49-F238E27FC236}">
                <a16:creationId xmlns:a16="http://schemas.microsoft.com/office/drawing/2014/main" id="{72A1A031-44B3-424D-96B0-E6F1BE4400E3}"/>
              </a:ext>
            </a:extLst>
          </p:cNvPr>
          <p:cNvSpPr>
            <a:spLocks noGrp="1"/>
          </p:cNvSpPr>
          <p:nvPr>
            <p:ph type="sldNum" sz="quarter" idx="12"/>
          </p:nvPr>
        </p:nvSpPr>
        <p:spPr/>
        <p:txBody>
          <a:bodyPr/>
          <a:lstStyle>
            <a:lvl1pPr>
              <a:defRPr/>
            </a:lvl1pPr>
          </a:lstStyle>
          <a:p>
            <a:pPr>
              <a:defRPr/>
            </a:pPr>
            <a:fld id="{9067B7E2-E822-4F2A-9BCA-84393594EC0E}" type="slidenum">
              <a:rPr lang="vi-VN"/>
              <a:pPr>
                <a:defRPr/>
              </a:pPr>
              <a:t>‹#›</a:t>
            </a:fld>
            <a:endParaRPr lang="vi-VN"/>
          </a:p>
        </p:txBody>
      </p:sp>
    </p:spTree>
    <p:extLst>
      <p:ext uri="{BB962C8B-B14F-4D97-AF65-F5344CB8AC3E}">
        <p14:creationId xmlns:p14="http://schemas.microsoft.com/office/powerpoint/2010/main" val="42791146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ội dung 2"/>
          <p:cNvSpPr>
            <a:spLocks noGrp="1"/>
          </p:cNvSpPr>
          <p:nvPr>
            <p:ph sz="half" idx="1"/>
          </p:nvPr>
        </p:nvSpPr>
        <p:spPr>
          <a:xfrm>
            <a:off x="838200" y="1825625"/>
            <a:ext cx="5181600" cy="4351338"/>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p:nvPr>
        </p:nvSpPr>
        <p:spPr>
          <a:xfrm>
            <a:off x="6172200" y="1825625"/>
            <a:ext cx="5181600" cy="4351338"/>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Ngày tháng 3">
            <a:extLst>
              <a:ext uri="{FF2B5EF4-FFF2-40B4-BE49-F238E27FC236}">
                <a16:creationId xmlns:a16="http://schemas.microsoft.com/office/drawing/2014/main" id="{962D2490-017D-4520-BB4A-838CC3F8BA12}"/>
              </a:ext>
            </a:extLst>
          </p:cNvPr>
          <p:cNvSpPr>
            <a:spLocks noGrp="1"/>
          </p:cNvSpPr>
          <p:nvPr>
            <p:ph type="dt" sz="half" idx="10"/>
          </p:nvPr>
        </p:nvSpPr>
        <p:spPr/>
        <p:txBody>
          <a:bodyPr/>
          <a:lstStyle>
            <a:lvl1pPr>
              <a:defRPr/>
            </a:lvl1pPr>
          </a:lstStyle>
          <a:p>
            <a:pPr>
              <a:defRPr/>
            </a:pPr>
            <a:fld id="{D460F1F7-4DD9-442D-B7A8-B698BE098299}" type="datetimeFigureOut">
              <a:rPr lang="vi-VN"/>
              <a:pPr>
                <a:defRPr/>
              </a:pPr>
              <a:t>01/12/2021</a:t>
            </a:fld>
            <a:endParaRPr lang="vi-VN"/>
          </a:p>
        </p:txBody>
      </p:sp>
      <p:sp>
        <p:nvSpPr>
          <p:cNvPr id="6" name="Chỗ dành sẵn cho Chân trang 4">
            <a:extLst>
              <a:ext uri="{FF2B5EF4-FFF2-40B4-BE49-F238E27FC236}">
                <a16:creationId xmlns:a16="http://schemas.microsoft.com/office/drawing/2014/main" id="{B773E2D2-9428-48C5-9626-EB0BD3855BB5}"/>
              </a:ext>
            </a:extLst>
          </p:cNvPr>
          <p:cNvSpPr>
            <a:spLocks noGrp="1"/>
          </p:cNvSpPr>
          <p:nvPr>
            <p:ph type="ftr" sz="quarter" idx="11"/>
          </p:nvPr>
        </p:nvSpPr>
        <p:spPr/>
        <p:txBody>
          <a:bodyPr/>
          <a:lstStyle>
            <a:lvl1pPr>
              <a:defRPr/>
            </a:lvl1pPr>
          </a:lstStyle>
          <a:p>
            <a:pPr>
              <a:defRPr/>
            </a:pPr>
            <a:endParaRPr lang="vi-VN"/>
          </a:p>
        </p:txBody>
      </p:sp>
      <p:sp>
        <p:nvSpPr>
          <p:cNvPr id="7" name="Chỗ dành sẵn cho Số hiệu Bản chiếu 5">
            <a:extLst>
              <a:ext uri="{FF2B5EF4-FFF2-40B4-BE49-F238E27FC236}">
                <a16:creationId xmlns:a16="http://schemas.microsoft.com/office/drawing/2014/main" id="{949751F2-1201-4431-B466-79FFDAB4159C}"/>
              </a:ext>
            </a:extLst>
          </p:cNvPr>
          <p:cNvSpPr>
            <a:spLocks noGrp="1"/>
          </p:cNvSpPr>
          <p:nvPr>
            <p:ph type="sldNum" sz="quarter" idx="12"/>
          </p:nvPr>
        </p:nvSpPr>
        <p:spPr/>
        <p:txBody>
          <a:bodyPr/>
          <a:lstStyle>
            <a:lvl1pPr>
              <a:defRPr/>
            </a:lvl1pPr>
          </a:lstStyle>
          <a:p>
            <a:pPr>
              <a:defRPr/>
            </a:pPr>
            <a:fld id="{FE12A787-7467-4130-A3EC-5ABB57EF5F1E}" type="slidenum">
              <a:rPr lang="vi-VN"/>
              <a:pPr>
                <a:defRPr/>
              </a:pPr>
              <a:t>‹#›</a:t>
            </a:fld>
            <a:endParaRPr lang="vi-VN"/>
          </a:p>
        </p:txBody>
      </p:sp>
    </p:spTree>
    <p:extLst>
      <p:ext uri="{BB962C8B-B14F-4D97-AF65-F5344CB8AC3E}">
        <p14:creationId xmlns:p14="http://schemas.microsoft.com/office/powerpoint/2010/main" val="19921879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để sửa kiểu văn bản Bản cái</a:t>
            </a:r>
          </a:p>
        </p:txBody>
      </p:sp>
      <p:sp>
        <p:nvSpPr>
          <p:cNvPr id="4" name="Chỗ dành sẵn cho Nội dung 3"/>
          <p:cNvSpPr>
            <a:spLocks noGrp="1"/>
          </p:cNvSpPr>
          <p:nvPr>
            <p:ph sz="half" idx="2"/>
          </p:nvPr>
        </p:nvSpPr>
        <p:spPr>
          <a:xfrm>
            <a:off x="839788" y="2505075"/>
            <a:ext cx="5157787" cy="3684588"/>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để sửa kiểu văn bản Bản cái</a:t>
            </a:r>
          </a:p>
        </p:txBody>
      </p:sp>
      <p:sp>
        <p:nvSpPr>
          <p:cNvPr id="6" name="Chỗ dành sẵn cho Nội dung 5"/>
          <p:cNvSpPr>
            <a:spLocks noGrp="1"/>
          </p:cNvSpPr>
          <p:nvPr>
            <p:ph sz="quarter" idx="4"/>
          </p:nvPr>
        </p:nvSpPr>
        <p:spPr>
          <a:xfrm>
            <a:off x="6172200" y="2505075"/>
            <a:ext cx="5183188" cy="3684588"/>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Chỗ dành sẵn cho Ngày tháng 3">
            <a:extLst>
              <a:ext uri="{FF2B5EF4-FFF2-40B4-BE49-F238E27FC236}">
                <a16:creationId xmlns:a16="http://schemas.microsoft.com/office/drawing/2014/main" id="{44B87984-67E5-40A9-950F-F2A7ED4D4266}"/>
              </a:ext>
            </a:extLst>
          </p:cNvPr>
          <p:cNvSpPr>
            <a:spLocks noGrp="1"/>
          </p:cNvSpPr>
          <p:nvPr>
            <p:ph type="dt" sz="half" idx="10"/>
          </p:nvPr>
        </p:nvSpPr>
        <p:spPr/>
        <p:txBody>
          <a:bodyPr/>
          <a:lstStyle>
            <a:lvl1pPr>
              <a:defRPr/>
            </a:lvl1pPr>
          </a:lstStyle>
          <a:p>
            <a:pPr>
              <a:defRPr/>
            </a:pPr>
            <a:fld id="{FA00EA6A-AF31-4422-B10B-C2C7BD4DA024}" type="datetimeFigureOut">
              <a:rPr lang="vi-VN"/>
              <a:pPr>
                <a:defRPr/>
              </a:pPr>
              <a:t>01/12/2021</a:t>
            </a:fld>
            <a:endParaRPr lang="vi-VN"/>
          </a:p>
        </p:txBody>
      </p:sp>
      <p:sp>
        <p:nvSpPr>
          <p:cNvPr id="8" name="Chỗ dành sẵn cho Chân trang 4">
            <a:extLst>
              <a:ext uri="{FF2B5EF4-FFF2-40B4-BE49-F238E27FC236}">
                <a16:creationId xmlns:a16="http://schemas.microsoft.com/office/drawing/2014/main" id="{0B333B18-3AAA-4736-A54A-F3877371E42F}"/>
              </a:ext>
            </a:extLst>
          </p:cNvPr>
          <p:cNvSpPr>
            <a:spLocks noGrp="1"/>
          </p:cNvSpPr>
          <p:nvPr>
            <p:ph type="ftr" sz="quarter" idx="11"/>
          </p:nvPr>
        </p:nvSpPr>
        <p:spPr/>
        <p:txBody>
          <a:bodyPr/>
          <a:lstStyle>
            <a:lvl1pPr>
              <a:defRPr/>
            </a:lvl1pPr>
          </a:lstStyle>
          <a:p>
            <a:pPr>
              <a:defRPr/>
            </a:pPr>
            <a:endParaRPr lang="vi-VN"/>
          </a:p>
        </p:txBody>
      </p:sp>
      <p:sp>
        <p:nvSpPr>
          <p:cNvPr id="9" name="Chỗ dành sẵn cho Số hiệu Bản chiếu 5">
            <a:extLst>
              <a:ext uri="{FF2B5EF4-FFF2-40B4-BE49-F238E27FC236}">
                <a16:creationId xmlns:a16="http://schemas.microsoft.com/office/drawing/2014/main" id="{7E025D1F-6FAD-4673-B563-C8035A117DE5}"/>
              </a:ext>
            </a:extLst>
          </p:cNvPr>
          <p:cNvSpPr>
            <a:spLocks noGrp="1"/>
          </p:cNvSpPr>
          <p:nvPr>
            <p:ph type="sldNum" sz="quarter" idx="12"/>
          </p:nvPr>
        </p:nvSpPr>
        <p:spPr/>
        <p:txBody>
          <a:bodyPr/>
          <a:lstStyle>
            <a:lvl1pPr>
              <a:defRPr/>
            </a:lvl1pPr>
          </a:lstStyle>
          <a:p>
            <a:pPr>
              <a:defRPr/>
            </a:pPr>
            <a:fld id="{90AEDC37-F233-4636-B79D-812EDEAD3473}" type="slidenum">
              <a:rPr lang="vi-VN"/>
              <a:pPr>
                <a:defRPr/>
              </a:pPr>
              <a:t>‹#›</a:t>
            </a:fld>
            <a:endParaRPr lang="vi-VN"/>
          </a:p>
        </p:txBody>
      </p:sp>
    </p:spTree>
    <p:extLst>
      <p:ext uri="{BB962C8B-B14F-4D97-AF65-F5344CB8AC3E}">
        <p14:creationId xmlns:p14="http://schemas.microsoft.com/office/powerpoint/2010/main" val="1243343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gày tháng 3">
            <a:extLst>
              <a:ext uri="{FF2B5EF4-FFF2-40B4-BE49-F238E27FC236}">
                <a16:creationId xmlns:a16="http://schemas.microsoft.com/office/drawing/2014/main" id="{13CD491B-59F0-46D1-A348-4A025FD7DFD2}"/>
              </a:ext>
            </a:extLst>
          </p:cNvPr>
          <p:cNvSpPr>
            <a:spLocks noGrp="1"/>
          </p:cNvSpPr>
          <p:nvPr>
            <p:ph type="dt" sz="half" idx="10"/>
          </p:nvPr>
        </p:nvSpPr>
        <p:spPr/>
        <p:txBody>
          <a:bodyPr/>
          <a:lstStyle>
            <a:lvl1pPr>
              <a:defRPr/>
            </a:lvl1pPr>
          </a:lstStyle>
          <a:p>
            <a:pPr>
              <a:defRPr/>
            </a:pPr>
            <a:fld id="{D30E4D41-63D6-4324-B6AE-1D506935E868}" type="datetimeFigureOut">
              <a:rPr lang="vi-VN"/>
              <a:pPr>
                <a:defRPr/>
              </a:pPr>
              <a:t>01/12/2021</a:t>
            </a:fld>
            <a:endParaRPr lang="vi-VN"/>
          </a:p>
        </p:txBody>
      </p:sp>
      <p:sp>
        <p:nvSpPr>
          <p:cNvPr id="4" name="Chỗ dành sẵn cho Chân trang 4">
            <a:extLst>
              <a:ext uri="{FF2B5EF4-FFF2-40B4-BE49-F238E27FC236}">
                <a16:creationId xmlns:a16="http://schemas.microsoft.com/office/drawing/2014/main" id="{50EF9EC1-5CCA-4E26-8C76-76D20F42A33E}"/>
              </a:ext>
            </a:extLst>
          </p:cNvPr>
          <p:cNvSpPr>
            <a:spLocks noGrp="1"/>
          </p:cNvSpPr>
          <p:nvPr>
            <p:ph type="ftr" sz="quarter" idx="11"/>
          </p:nvPr>
        </p:nvSpPr>
        <p:spPr/>
        <p:txBody>
          <a:bodyPr/>
          <a:lstStyle>
            <a:lvl1pPr>
              <a:defRPr/>
            </a:lvl1pPr>
          </a:lstStyle>
          <a:p>
            <a:pPr>
              <a:defRPr/>
            </a:pPr>
            <a:endParaRPr lang="vi-VN"/>
          </a:p>
        </p:txBody>
      </p:sp>
      <p:sp>
        <p:nvSpPr>
          <p:cNvPr id="5" name="Chỗ dành sẵn cho Số hiệu Bản chiếu 5">
            <a:extLst>
              <a:ext uri="{FF2B5EF4-FFF2-40B4-BE49-F238E27FC236}">
                <a16:creationId xmlns:a16="http://schemas.microsoft.com/office/drawing/2014/main" id="{F2226B70-F59D-4454-B831-154FB987CA4C}"/>
              </a:ext>
            </a:extLst>
          </p:cNvPr>
          <p:cNvSpPr>
            <a:spLocks noGrp="1"/>
          </p:cNvSpPr>
          <p:nvPr>
            <p:ph type="sldNum" sz="quarter" idx="12"/>
          </p:nvPr>
        </p:nvSpPr>
        <p:spPr/>
        <p:txBody>
          <a:bodyPr/>
          <a:lstStyle>
            <a:lvl1pPr>
              <a:defRPr/>
            </a:lvl1pPr>
          </a:lstStyle>
          <a:p>
            <a:pPr>
              <a:defRPr/>
            </a:pPr>
            <a:fld id="{37B9A103-1589-48D0-9032-A240F16E61AC}" type="slidenum">
              <a:rPr lang="vi-VN"/>
              <a:pPr>
                <a:defRPr/>
              </a:pPr>
              <a:t>‹#›</a:t>
            </a:fld>
            <a:endParaRPr lang="vi-VN"/>
          </a:p>
        </p:txBody>
      </p:sp>
    </p:spTree>
    <p:extLst>
      <p:ext uri="{BB962C8B-B14F-4D97-AF65-F5344CB8AC3E}">
        <p14:creationId xmlns:p14="http://schemas.microsoft.com/office/powerpoint/2010/main" val="20093456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3">
            <a:extLst>
              <a:ext uri="{FF2B5EF4-FFF2-40B4-BE49-F238E27FC236}">
                <a16:creationId xmlns:a16="http://schemas.microsoft.com/office/drawing/2014/main" id="{DD1A5570-CF70-4DEC-9698-B064C1FD01A2}"/>
              </a:ext>
            </a:extLst>
          </p:cNvPr>
          <p:cNvSpPr>
            <a:spLocks noGrp="1"/>
          </p:cNvSpPr>
          <p:nvPr>
            <p:ph type="dt" sz="half" idx="10"/>
          </p:nvPr>
        </p:nvSpPr>
        <p:spPr/>
        <p:txBody>
          <a:bodyPr/>
          <a:lstStyle>
            <a:lvl1pPr>
              <a:defRPr/>
            </a:lvl1pPr>
          </a:lstStyle>
          <a:p>
            <a:pPr>
              <a:defRPr/>
            </a:pPr>
            <a:fld id="{71757DBD-2308-493B-8F7F-EC34EE9CFD8B}" type="datetimeFigureOut">
              <a:rPr lang="vi-VN"/>
              <a:pPr>
                <a:defRPr/>
              </a:pPr>
              <a:t>01/12/2021</a:t>
            </a:fld>
            <a:endParaRPr lang="vi-VN"/>
          </a:p>
        </p:txBody>
      </p:sp>
      <p:sp>
        <p:nvSpPr>
          <p:cNvPr id="3" name="Chỗ dành sẵn cho Chân trang 4">
            <a:extLst>
              <a:ext uri="{FF2B5EF4-FFF2-40B4-BE49-F238E27FC236}">
                <a16:creationId xmlns:a16="http://schemas.microsoft.com/office/drawing/2014/main" id="{5D1E599C-52BE-4099-9680-5866C3228F5D}"/>
              </a:ext>
            </a:extLst>
          </p:cNvPr>
          <p:cNvSpPr>
            <a:spLocks noGrp="1"/>
          </p:cNvSpPr>
          <p:nvPr>
            <p:ph type="ftr" sz="quarter" idx="11"/>
          </p:nvPr>
        </p:nvSpPr>
        <p:spPr/>
        <p:txBody>
          <a:bodyPr/>
          <a:lstStyle>
            <a:lvl1pPr>
              <a:defRPr/>
            </a:lvl1pPr>
          </a:lstStyle>
          <a:p>
            <a:pPr>
              <a:defRPr/>
            </a:pPr>
            <a:endParaRPr lang="vi-VN"/>
          </a:p>
        </p:txBody>
      </p:sp>
      <p:sp>
        <p:nvSpPr>
          <p:cNvPr id="4" name="Chỗ dành sẵn cho Số hiệu Bản chiếu 5">
            <a:extLst>
              <a:ext uri="{FF2B5EF4-FFF2-40B4-BE49-F238E27FC236}">
                <a16:creationId xmlns:a16="http://schemas.microsoft.com/office/drawing/2014/main" id="{D121951C-5F65-4670-A9A3-359D5C416FF9}"/>
              </a:ext>
            </a:extLst>
          </p:cNvPr>
          <p:cNvSpPr>
            <a:spLocks noGrp="1"/>
          </p:cNvSpPr>
          <p:nvPr>
            <p:ph type="sldNum" sz="quarter" idx="12"/>
          </p:nvPr>
        </p:nvSpPr>
        <p:spPr/>
        <p:txBody>
          <a:bodyPr/>
          <a:lstStyle>
            <a:lvl1pPr>
              <a:defRPr/>
            </a:lvl1pPr>
          </a:lstStyle>
          <a:p>
            <a:pPr>
              <a:defRPr/>
            </a:pPr>
            <a:fld id="{C6BD809B-9A4B-42A4-A7D7-8A00A1BA1830}" type="slidenum">
              <a:rPr lang="vi-VN"/>
              <a:pPr>
                <a:defRPr/>
              </a:pPr>
              <a:t>‹#›</a:t>
            </a:fld>
            <a:endParaRPr lang="vi-VN"/>
          </a:p>
        </p:txBody>
      </p:sp>
    </p:spTree>
    <p:extLst>
      <p:ext uri="{BB962C8B-B14F-4D97-AF65-F5344CB8AC3E}">
        <p14:creationId xmlns:p14="http://schemas.microsoft.com/office/powerpoint/2010/main" val="17132666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Bấm để sửa kiểu văn bản Bản cái</a:t>
            </a:r>
          </a:p>
        </p:txBody>
      </p:sp>
      <p:sp>
        <p:nvSpPr>
          <p:cNvPr id="5" name="Chỗ dành sẵn cho Ngày tháng 3">
            <a:extLst>
              <a:ext uri="{FF2B5EF4-FFF2-40B4-BE49-F238E27FC236}">
                <a16:creationId xmlns:a16="http://schemas.microsoft.com/office/drawing/2014/main" id="{0C7A1BF0-63BC-4B16-ACD3-2EC33F54E7B3}"/>
              </a:ext>
            </a:extLst>
          </p:cNvPr>
          <p:cNvSpPr>
            <a:spLocks noGrp="1"/>
          </p:cNvSpPr>
          <p:nvPr>
            <p:ph type="dt" sz="half" idx="10"/>
          </p:nvPr>
        </p:nvSpPr>
        <p:spPr/>
        <p:txBody>
          <a:bodyPr/>
          <a:lstStyle>
            <a:lvl1pPr>
              <a:defRPr/>
            </a:lvl1pPr>
          </a:lstStyle>
          <a:p>
            <a:pPr>
              <a:defRPr/>
            </a:pPr>
            <a:fld id="{D418D05A-53CD-411B-83A5-785CFCCD10CC}" type="datetimeFigureOut">
              <a:rPr lang="vi-VN"/>
              <a:pPr>
                <a:defRPr/>
              </a:pPr>
              <a:t>01/12/2021</a:t>
            </a:fld>
            <a:endParaRPr lang="vi-VN"/>
          </a:p>
        </p:txBody>
      </p:sp>
      <p:sp>
        <p:nvSpPr>
          <p:cNvPr id="6" name="Chỗ dành sẵn cho Chân trang 4">
            <a:extLst>
              <a:ext uri="{FF2B5EF4-FFF2-40B4-BE49-F238E27FC236}">
                <a16:creationId xmlns:a16="http://schemas.microsoft.com/office/drawing/2014/main" id="{12E9F5F3-B13E-4C13-99D4-6C0023B7F7A4}"/>
              </a:ext>
            </a:extLst>
          </p:cNvPr>
          <p:cNvSpPr>
            <a:spLocks noGrp="1"/>
          </p:cNvSpPr>
          <p:nvPr>
            <p:ph type="ftr" sz="quarter" idx="11"/>
          </p:nvPr>
        </p:nvSpPr>
        <p:spPr/>
        <p:txBody>
          <a:bodyPr/>
          <a:lstStyle>
            <a:lvl1pPr>
              <a:defRPr/>
            </a:lvl1pPr>
          </a:lstStyle>
          <a:p>
            <a:pPr>
              <a:defRPr/>
            </a:pPr>
            <a:endParaRPr lang="vi-VN"/>
          </a:p>
        </p:txBody>
      </p:sp>
      <p:sp>
        <p:nvSpPr>
          <p:cNvPr id="7" name="Chỗ dành sẵn cho Số hiệu Bản chiếu 5">
            <a:extLst>
              <a:ext uri="{FF2B5EF4-FFF2-40B4-BE49-F238E27FC236}">
                <a16:creationId xmlns:a16="http://schemas.microsoft.com/office/drawing/2014/main" id="{999DC00C-84DC-460A-BFCA-B3B36B1C7414}"/>
              </a:ext>
            </a:extLst>
          </p:cNvPr>
          <p:cNvSpPr>
            <a:spLocks noGrp="1"/>
          </p:cNvSpPr>
          <p:nvPr>
            <p:ph type="sldNum" sz="quarter" idx="12"/>
          </p:nvPr>
        </p:nvSpPr>
        <p:spPr/>
        <p:txBody>
          <a:bodyPr/>
          <a:lstStyle>
            <a:lvl1pPr>
              <a:defRPr/>
            </a:lvl1pPr>
          </a:lstStyle>
          <a:p>
            <a:pPr>
              <a:defRPr/>
            </a:pPr>
            <a:fld id="{E37FFD60-A4FC-40B7-9956-A576ADA43BC8}" type="slidenum">
              <a:rPr lang="vi-VN"/>
              <a:pPr>
                <a:defRPr/>
              </a:pPr>
              <a:t>‹#›</a:t>
            </a:fld>
            <a:endParaRPr lang="vi-VN"/>
          </a:p>
        </p:txBody>
      </p:sp>
    </p:spTree>
    <p:extLst>
      <p:ext uri="{BB962C8B-B14F-4D97-AF65-F5344CB8AC3E}">
        <p14:creationId xmlns:p14="http://schemas.microsoft.com/office/powerpoint/2010/main" val="26360956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Chỗ dành sẵn cho Văn bản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Bấm để sửa kiểu văn bản Bản cái</a:t>
            </a:r>
          </a:p>
        </p:txBody>
      </p:sp>
      <p:sp>
        <p:nvSpPr>
          <p:cNvPr id="5" name="Chỗ dành sẵn cho Ngày tháng 3">
            <a:extLst>
              <a:ext uri="{FF2B5EF4-FFF2-40B4-BE49-F238E27FC236}">
                <a16:creationId xmlns:a16="http://schemas.microsoft.com/office/drawing/2014/main" id="{F3DC04AA-1EBF-4829-8F65-5B521731072C}"/>
              </a:ext>
            </a:extLst>
          </p:cNvPr>
          <p:cNvSpPr>
            <a:spLocks noGrp="1"/>
          </p:cNvSpPr>
          <p:nvPr>
            <p:ph type="dt" sz="half" idx="10"/>
          </p:nvPr>
        </p:nvSpPr>
        <p:spPr/>
        <p:txBody>
          <a:bodyPr/>
          <a:lstStyle>
            <a:lvl1pPr>
              <a:defRPr/>
            </a:lvl1pPr>
          </a:lstStyle>
          <a:p>
            <a:pPr>
              <a:defRPr/>
            </a:pPr>
            <a:fld id="{E1D8D766-56F1-48A7-B8D1-150F7B0C1638}" type="datetimeFigureOut">
              <a:rPr lang="vi-VN"/>
              <a:pPr>
                <a:defRPr/>
              </a:pPr>
              <a:t>01/12/2021</a:t>
            </a:fld>
            <a:endParaRPr lang="vi-VN"/>
          </a:p>
        </p:txBody>
      </p:sp>
      <p:sp>
        <p:nvSpPr>
          <p:cNvPr id="6" name="Chỗ dành sẵn cho Chân trang 4">
            <a:extLst>
              <a:ext uri="{FF2B5EF4-FFF2-40B4-BE49-F238E27FC236}">
                <a16:creationId xmlns:a16="http://schemas.microsoft.com/office/drawing/2014/main" id="{3A79D6A0-B2BC-4964-8140-233B8DFC0221}"/>
              </a:ext>
            </a:extLst>
          </p:cNvPr>
          <p:cNvSpPr>
            <a:spLocks noGrp="1"/>
          </p:cNvSpPr>
          <p:nvPr>
            <p:ph type="ftr" sz="quarter" idx="11"/>
          </p:nvPr>
        </p:nvSpPr>
        <p:spPr/>
        <p:txBody>
          <a:bodyPr/>
          <a:lstStyle>
            <a:lvl1pPr>
              <a:defRPr/>
            </a:lvl1pPr>
          </a:lstStyle>
          <a:p>
            <a:pPr>
              <a:defRPr/>
            </a:pPr>
            <a:endParaRPr lang="vi-VN"/>
          </a:p>
        </p:txBody>
      </p:sp>
      <p:sp>
        <p:nvSpPr>
          <p:cNvPr id="7" name="Chỗ dành sẵn cho Số hiệu Bản chiếu 5">
            <a:extLst>
              <a:ext uri="{FF2B5EF4-FFF2-40B4-BE49-F238E27FC236}">
                <a16:creationId xmlns:a16="http://schemas.microsoft.com/office/drawing/2014/main" id="{44C3B838-C150-4C62-A879-63656EA3A706}"/>
              </a:ext>
            </a:extLst>
          </p:cNvPr>
          <p:cNvSpPr>
            <a:spLocks noGrp="1"/>
          </p:cNvSpPr>
          <p:nvPr>
            <p:ph type="sldNum" sz="quarter" idx="12"/>
          </p:nvPr>
        </p:nvSpPr>
        <p:spPr/>
        <p:txBody>
          <a:bodyPr/>
          <a:lstStyle>
            <a:lvl1pPr>
              <a:defRPr/>
            </a:lvl1pPr>
          </a:lstStyle>
          <a:p>
            <a:pPr>
              <a:defRPr/>
            </a:pPr>
            <a:fld id="{87D3922F-71FC-4AFB-969B-300E2CE738F5}" type="slidenum">
              <a:rPr lang="vi-VN"/>
              <a:pPr>
                <a:defRPr/>
              </a:pPr>
              <a:t>‹#›</a:t>
            </a:fld>
            <a:endParaRPr lang="vi-VN"/>
          </a:p>
        </p:txBody>
      </p:sp>
    </p:spTree>
    <p:extLst>
      <p:ext uri="{BB962C8B-B14F-4D97-AF65-F5344CB8AC3E}">
        <p14:creationId xmlns:p14="http://schemas.microsoft.com/office/powerpoint/2010/main" val="12539588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Văn bản Dọc 2"/>
          <p:cNvSpPr>
            <a:spLocks noGrp="1"/>
          </p:cNvSpPr>
          <p:nvPr>
            <p:ph type="body" orient="vert" idx="1"/>
          </p:nvPr>
        </p:nvSpPr>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tháng 3">
            <a:extLst>
              <a:ext uri="{FF2B5EF4-FFF2-40B4-BE49-F238E27FC236}">
                <a16:creationId xmlns:a16="http://schemas.microsoft.com/office/drawing/2014/main" id="{C8AFBDCA-FBD5-4558-BCD8-3B451933BCC3}"/>
              </a:ext>
            </a:extLst>
          </p:cNvPr>
          <p:cNvSpPr>
            <a:spLocks noGrp="1"/>
          </p:cNvSpPr>
          <p:nvPr>
            <p:ph type="dt" sz="half" idx="10"/>
          </p:nvPr>
        </p:nvSpPr>
        <p:spPr/>
        <p:txBody>
          <a:bodyPr/>
          <a:lstStyle>
            <a:lvl1pPr>
              <a:defRPr/>
            </a:lvl1pPr>
          </a:lstStyle>
          <a:p>
            <a:pPr>
              <a:defRPr/>
            </a:pPr>
            <a:fld id="{01AF558E-1336-4D43-ADFF-2BBCD75FC336}" type="datetimeFigureOut">
              <a:rPr lang="vi-VN"/>
              <a:pPr>
                <a:defRPr/>
              </a:pPr>
              <a:t>01/12/2021</a:t>
            </a:fld>
            <a:endParaRPr lang="vi-VN"/>
          </a:p>
        </p:txBody>
      </p:sp>
      <p:sp>
        <p:nvSpPr>
          <p:cNvPr id="5" name="Chỗ dành sẵn cho Chân trang 4">
            <a:extLst>
              <a:ext uri="{FF2B5EF4-FFF2-40B4-BE49-F238E27FC236}">
                <a16:creationId xmlns:a16="http://schemas.microsoft.com/office/drawing/2014/main" id="{7876E114-FD13-43B3-B2DB-8DABA8A69720}"/>
              </a:ext>
            </a:extLst>
          </p:cNvPr>
          <p:cNvSpPr>
            <a:spLocks noGrp="1"/>
          </p:cNvSpPr>
          <p:nvPr>
            <p:ph type="ftr" sz="quarter" idx="11"/>
          </p:nvPr>
        </p:nvSpPr>
        <p:spPr/>
        <p:txBody>
          <a:bodyPr/>
          <a:lstStyle>
            <a:lvl1pPr>
              <a:defRPr/>
            </a:lvl1pPr>
          </a:lstStyle>
          <a:p>
            <a:pPr>
              <a:defRPr/>
            </a:pPr>
            <a:endParaRPr lang="vi-VN"/>
          </a:p>
        </p:txBody>
      </p:sp>
      <p:sp>
        <p:nvSpPr>
          <p:cNvPr id="6" name="Chỗ dành sẵn cho Số hiệu Bản chiếu 5">
            <a:extLst>
              <a:ext uri="{FF2B5EF4-FFF2-40B4-BE49-F238E27FC236}">
                <a16:creationId xmlns:a16="http://schemas.microsoft.com/office/drawing/2014/main" id="{59E04BC4-6103-4303-9A4F-B084294C3E41}"/>
              </a:ext>
            </a:extLst>
          </p:cNvPr>
          <p:cNvSpPr>
            <a:spLocks noGrp="1"/>
          </p:cNvSpPr>
          <p:nvPr>
            <p:ph type="sldNum" sz="quarter" idx="12"/>
          </p:nvPr>
        </p:nvSpPr>
        <p:spPr/>
        <p:txBody>
          <a:bodyPr/>
          <a:lstStyle>
            <a:lvl1pPr>
              <a:defRPr/>
            </a:lvl1pPr>
          </a:lstStyle>
          <a:p>
            <a:pPr>
              <a:defRPr/>
            </a:pPr>
            <a:fld id="{B69BBE86-5BA4-4619-ADE6-89573FB9B1F7}" type="slidenum">
              <a:rPr lang="vi-VN"/>
              <a:pPr>
                <a:defRPr/>
              </a:pPr>
              <a:t>‹#›</a:t>
            </a:fld>
            <a:endParaRPr lang="vi-VN"/>
          </a:p>
        </p:txBody>
      </p:sp>
    </p:spTree>
    <p:extLst>
      <p:ext uri="{BB962C8B-B14F-4D97-AF65-F5344CB8AC3E}">
        <p14:creationId xmlns:p14="http://schemas.microsoft.com/office/powerpoint/2010/main" val="3029434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iêu đề Dọc và Văn bản">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838200" y="365125"/>
            <a:ext cx="7734300" cy="5811838"/>
          </a:xfr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tháng 3">
            <a:extLst>
              <a:ext uri="{FF2B5EF4-FFF2-40B4-BE49-F238E27FC236}">
                <a16:creationId xmlns:a16="http://schemas.microsoft.com/office/drawing/2014/main" id="{98FBBD19-B175-4101-86AF-C9537C4FCF0D}"/>
              </a:ext>
            </a:extLst>
          </p:cNvPr>
          <p:cNvSpPr>
            <a:spLocks noGrp="1"/>
          </p:cNvSpPr>
          <p:nvPr>
            <p:ph type="dt" sz="half" idx="10"/>
          </p:nvPr>
        </p:nvSpPr>
        <p:spPr/>
        <p:txBody>
          <a:bodyPr/>
          <a:lstStyle>
            <a:lvl1pPr>
              <a:defRPr/>
            </a:lvl1pPr>
          </a:lstStyle>
          <a:p>
            <a:pPr>
              <a:defRPr/>
            </a:pPr>
            <a:fld id="{FD463234-19CB-42B5-AE41-D4489A4964A3}" type="datetimeFigureOut">
              <a:rPr lang="vi-VN"/>
              <a:pPr>
                <a:defRPr/>
              </a:pPr>
              <a:t>01/12/2021</a:t>
            </a:fld>
            <a:endParaRPr lang="vi-VN"/>
          </a:p>
        </p:txBody>
      </p:sp>
      <p:sp>
        <p:nvSpPr>
          <p:cNvPr id="5" name="Chỗ dành sẵn cho Chân trang 4">
            <a:extLst>
              <a:ext uri="{FF2B5EF4-FFF2-40B4-BE49-F238E27FC236}">
                <a16:creationId xmlns:a16="http://schemas.microsoft.com/office/drawing/2014/main" id="{7F394476-6082-4402-AFFF-E3FA5FDF453B}"/>
              </a:ext>
            </a:extLst>
          </p:cNvPr>
          <p:cNvSpPr>
            <a:spLocks noGrp="1"/>
          </p:cNvSpPr>
          <p:nvPr>
            <p:ph type="ftr" sz="quarter" idx="11"/>
          </p:nvPr>
        </p:nvSpPr>
        <p:spPr/>
        <p:txBody>
          <a:bodyPr/>
          <a:lstStyle>
            <a:lvl1pPr>
              <a:defRPr/>
            </a:lvl1pPr>
          </a:lstStyle>
          <a:p>
            <a:pPr>
              <a:defRPr/>
            </a:pPr>
            <a:endParaRPr lang="vi-VN"/>
          </a:p>
        </p:txBody>
      </p:sp>
      <p:sp>
        <p:nvSpPr>
          <p:cNvPr id="6" name="Chỗ dành sẵn cho Số hiệu Bản chiếu 5">
            <a:extLst>
              <a:ext uri="{FF2B5EF4-FFF2-40B4-BE49-F238E27FC236}">
                <a16:creationId xmlns:a16="http://schemas.microsoft.com/office/drawing/2014/main" id="{0BBF360B-AF2C-4D56-81C6-88BE4D7593AB}"/>
              </a:ext>
            </a:extLst>
          </p:cNvPr>
          <p:cNvSpPr>
            <a:spLocks noGrp="1"/>
          </p:cNvSpPr>
          <p:nvPr>
            <p:ph type="sldNum" sz="quarter" idx="12"/>
          </p:nvPr>
        </p:nvSpPr>
        <p:spPr/>
        <p:txBody>
          <a:bodyPr/>
          <a:lstStyle>
            <a:lvl1pPr>
              <a:defRPr/>
            </a:lvl1pPr>
          </a:lstStyle>
          <a:p>
            <a:pPr>
              <a:defRPr/>
            </a:pPr>
            <a:fld id="{893CDD17-F599-42CF-89DA-3DBA1B1840E5}" type="slidenum">
              <a:rPr lang="vi-VN"/>
              <a:pPr>
                <a:defRPr/>
              </a:pPr>
              <a:t>‹#›</a:t>
            </a:fld>
            <a:endParaRPr lang="vi-VN"/>
          </a:p>
        </p:txBody>
      </p:sp>
    </p:spTree>
    <p:extLst>
      <p:ext uri="{BB962C8B-B14F-4D97-AF65-F5344CB8AC3E}">
        <p14:creationId xmlns:p14="http://schemas.microsoft.com/office/powerpoint/2010/main" val="1980511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383979"/>
      </p:ext>
    </p:extLst>
  </p:cSld>
  <p:clrMapOvr>
    <a:masterClrMapping/>
  </p:clrMapOvr>
  <p:transition spd="slow" advTm="200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85209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grpSp>
        <p:nvGrpSpPr>
          <p:cNvPr id="2" name="L_blue">
            <a:extLst>
              <a:ext uri="{FF2B5EF4-FFF2-40B4-BE49-F238E27FC236}">
                <a16:creationId xmlns:a16="http://schemas.microsoft.com/office/drawing/2014/main" id="{AE75CEA6-EEAC-4858-885F-723AFCF9EAF4}"/>
              </a:ext>
            </a:extLst>
          </p:cNvPr>
          <p:cNvGrpSpPr>
            <a:grpSpLocks/>
          </p:cNvGrpSpPr>
          <p:nvPr userDrawn="1"/>
        </p:nvGrpSpPr>
        <p:grpSpPr bwMode="auto">
          <a:xfrm>
            <a:off x="0" y="34925"/>
            <a:ext cx="342900" cy="6748463"/>
            <a:chOff x="228152" y="25657"/>
            <a:chExt cx="257539" cy="5061369"/>
          </a:xfrm>
        </p:grpSpPr>
        <p:pic>
          <p:nvPicPr>
            <p:cNvPr id="3" name="Picture 2" descr="F:\1-原创素材\1_mm1102\PPT\PPT_014\materaials\page_1.png">
              <a:extLst>
                <a:ext uri="{FF2B5EF4-FFF2-40B4-BE49-F238E27FC236}">
                  <a16:creationId xmlns:a16="http://schemas.microsoft.com/office/drawing/2014/main" id="{569F98F6-C091-4974-8260-F5B4C5162C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976"/>
            <a:stretch>
              <a:fillRect/>
            </a:stretch>
          </p:blipFill>
          <p:spPr bwMode="auto">
            <a:xfrm>
              <a:off x="228152" y="25657"/>
              <a:ext cx="257539" cy="431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F:\1-原创素材\1_mm1102\PPT\PPT_014\materaials\page_9.png">
              <a:extLst>
                <a:ext uri="{FF2B5EF4-FFF2-40B4-BE49-F238E27FC236}">
                  <a16:creationId xmlns:a16="http://schemas.microsoft.com/office/drawing/2014/main" id="{58FD60B2-4058-473A-8362-D13F2C140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5100"/>
            <a:stretch>
              <a:fillRect/>
            </a:stretch>
          </p:blipFill>
          <p:spPr bwMode="auto">
            <a:xfrm>
              <a:off x="228152" y="2303703"/>
              <a:ext cx="122308" cy="278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R_blue">
            <a:extLst>
              <a:ext uri="{FF2B5EF4-FFF2-40B4-BE49-F238E27FC236}">
                <a16:creationId xmlns:a16="http://schemas.microsoft.com/office/drawing/2014/main" id="{8E6F9409-B469-4F79-A692-4AED2B2BB713}"/>
              </a:ext>
            </a:extLst>
          </p:cNvPr>
          <p:cNvGrpSpPr>
            <a:grpSpLocks/>
          </p:cNvGrpSpPr>
          <p:nvPr userDrawn="1"/>
        </p:nvGrpSpPr>
        <p:grpSpPr bwMode="auto">
          <a:xfrm rot="10800000">
            <a:off x="11952288" y="422275"/>
            <a:ext cx="265112" cy="6407150"/>
            <a:chOff x="8912859" y="317293"/>
            <a:chExt cx="198086" cy="4804239"/>
          </a:xfrm>
        </p:grpSpPr>
        <p:grpSp>
          <p:nvGrpSpPr>
            <p:cNvPr id="6" name="组合 33">
              <a:extLst>
                <a:ext uri="{FF2B5EF4-FFF2-40B4-BE49-F238E27FC236}">
                  <a16:creationId xmlns:a16="http://schemas.microsoft.com/office/drawing/2014/main" id="{8E3E71D3-9D48-4FAF-A0E6-FBB0F58158A3}"/>
                </a:ext>
              </a:extLst>
            </p:cNvPr>
            <p:cNvGrpSpPr>
              <a:grpSpLocks/>
            </p:cNvGrpSpPr>
            <p:nvPr/>
          </p:nvGrpSpPr>
          <p:grpSpPr bwMode="auto">
            <a:xfrm>
              <a:off x="8912859" y="573309"/>
              <a:ext cx="198086" cy="4548223"/>
              <a:chOff x="8912859" y="573309"/>
              <a:chExt cx="198086" cy="4548223"/>
            </a:xfrm>
          </p:grpSpPr>
          <p:pic>
            <p:nvPicPr>
              <p:cNvPr id="8" name="Picture 3" descr="F:\1-原创素材\1_mm1102\PPT\PPT_014\materaials\page_2.png">
                <a:extLst>
                  <a:ext uri="{FF2B5EF4-FFF2-40B4-BE49-F238E27FC236}">
                    <a16:creationId xmlns:a16="http://schemas.microsoft.com/office/drawing/2014/main" id="{97D3BCA2-19AE-409B-968A-87FAF39E63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6731"/>
              <a:stretch>
                <a:fillRect/>
              </a:stretch>
            </p:blipFill>
            <p:spPr bwMode="auto">
              <a:xfrm>
                <a:off x="8939525" y="2572170"/>
                <a:ext cx="171420" cy="25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F:\1-原创素材\1_mm1102\PPT\PPT_014\materaials\page_7.png">
                <a:extLst>
                  <a:ext uri="{FF2B5EF4-FFF2-40B4-BE49-F238E27FC236}">
                    <a16:creationId xmlns:a16="http://schemas.microsoft.com/office/drawing/2014/main" id="{2DF89DA6-DFD0-4654-ACA8-96A6DBF2BA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2512"/>
              <a:stretch>
                <a:fillRect/>
              </a:stretch>
            </p:blipFill>
            <p:spPr bwMode="auto">
              <a:xfrm>
                <a:off x="8912859" y="573309"/>
                <a:ext cx="198086" cy="435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9" descr="F:\1-原创素材\1_mm1102\PPT\PPT_014\materaials\page_8.png">
              <a:extLst>
                <a:ext uri="{FF2B5EF4-FFF2-40B4-BE49-F238E27FC236}">
                  <a16:creationId xmlns:a16="http://schemas.microsoft.com/office/drawing/2014/main" id="{D417A9DF-2BC3-40A6-9D2B-B03CAEB7AD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2223"/>
            <a:stretch>
              <a:fillRect/>
            </a:stretch>
          </p:blipFill>
          <p:spPr bwMode="auto">
            <a:xfrm>
              <a:off x="8912859" y="317293"/>
              <a:ext cx="198086" cy="279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组合 2050">
            <a:extLst>
              <a:ext uri="{FF2B5EF4-FFF2-40B4-BE49-F238E27FC236}">
                <a16:creationId xmlns:a16="http://schemas.microsoft.com/office/drawing/2014/main" id="{331FF59D-A16A-437A-A16C-6427A4BBF86E}"/>
              </a:ext>
            </a:extLst>
          </p:cNvPr>
          <p:cNvGrpSpPr>
            <a:grpSpLocks/>
          </p:cNvGrpSpPr>
          <p:nvPr userDrawn="1"/>
        </p:nvGrpSpPr>
        <p:grpSpPr bwMode="auto">
          <a:xfrm>
            <a:off x="368300" y="0"/>
            <a:ext cx="11968163" cy="381000"/>
            <a:chOff x="275766" y="485353"/>
            <a:chExt cx="8976754" cy="285425"/>
          </a:xfrm>
        </p:grpSpPr>
        <p:pic>
          <p:nvPicPr>
            <p:cNvPr id="11" name="T1_green" descr="F:\1-原创素材\1_mm1102\PPT\PPT_014\materaials\page_3.png">
              <a:extLst>
                <a:ext uri="{FF2B5EF4-FFF2-40B4-BE49-F238E27FC236}">
                  <a16:creationId xmlns:a16="http://schemas.microsoft.com/office/drawing/2014/main" id="{CC445724-AD61-4970-B109-942D1431CDDB}"/>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t="79555"/>
            <a:stretch>
              <a:fillRect/>
            </a:stretch>
          </p:blipFill>
          <p:spPr bwMode="auto">
            <a:xfrm>
              <a:off x="275766" y="485353"/>
              <a:ext cx="3352228" cy="11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T3_red" descr="F:\1-原创素材\1_mm1102\PPT\PPT_014\materaials\page_11.png">
              <a:extLst>
                <a:ext uri="{FF2B5EF4-FFF2-40B4-BE49-F238E27FC236}">
                  <a16:creationId xmlns:a16="http://schemas.microsoft.com/office/drawing/2014/main" id="{31F0EA04-738A-42C5-B267-EE4390B03711}"/>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t="76958"/>
            <a:stretch>
              <a:fillRect/>
            </a:stretch>
          </p:blipFill>
          <p:spPr bwMode="auto">
            <a:xfrm>
              <a:off x="4601781" y="485353"/>
              <a:ext cx="4154097" cy="11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T4_orange" descr="F:\1-原创素材\1_mm1102\PPT\PPT_014\materaials\page_5.png">
              <a:extLst>
                <a:ext uri="{FF2B5EF4-FFF2-40B4-BE49-F238E27FC236}">
                  <a16:creationId xmlns:a16="http://schemas.microsoft.com/office/drawing/2014/main" id="{A26936B2-F17F-4981-8A39-E62A5BE88487}"/>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t="72482"/>
            <a:stretch>
              <a:fillRect/>
            </a:stretch>
          </p:blipFill>
          <p:spPr bwMode="auto">
            <a:xfrm>
              <a:off x="7393557" y="485353"/>
              <a:ext cx="1858963" cy="18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T2_orange" descr="F:\1-原创素材\1_mm1102\PPT\PPT_014\materaials\page_6.png">
              <a:extLst>
                <a:ext uri="{FF2B5EF4-FFF2-40B4-BE49-F238E27FC236}">
                  <a16:creationId xmlns:a16="http://schemas.microsoft.com/office/drawing/2014/main" id="{77E371A6-1B6B-455D-B54D-A95CAD118376}"/>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t="50169"/>
            <a:stretch>
              <a:fillRect/>
            </a:stretch>
          </p:blipFill>
          <p:spPr bwMode="auto">
            <a:xfrm>
              <a:off x="2914947" y="485353"/>
              <a:ext cx="2239898" cy="28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组合 2051">
            <a:extLst>
              <a:ext uri="{FF2B5EF4-FFF2-40B4-BE49-F238E27FC236}">
                <a16:creationId xmlns:a16="http://schemas.microsoft.com/office/drawing/2014/main" id="{5EECB379-B390-4DF9-BFBC-C48D72611A88}"/>
              </a:ext>
            </a:extLst>
          </p:cNvPr>
          <p:cNvGrpSpPr>
            <a:grpSpLocks/>
          </p:cNvGrpSpPr>
          <p:nvPr userDrawn="1"/>
        </p:nvGrpSpPr>
        <p:grpSpPr bwMode="auto">
          <a:xfrm>
            <a:off x="200025" y="6557963"/>
            <a:ext cx="11474450" cy="300037"/>
            <a:chOff x="150297" y="4506158"/>
            <a:chExt cx="8605580" cy="225202"/>
          </a:xfrm>
        </p:grpSpPr>
        <p:pic>
          <p:nvPicPr>
            <p:cNvPr id="16" name="B2_green" descr="F:\1-原创素材\1_mm1102\PPT\PPT_014\materaials\page_10.png">
              <a:extLst>
                <a:ext uri="{FF2B5EF4-FFF2-40B4-BE49-F238E27FC236}">
                  <a16:creationId xmlns:a16="http://schemas.microsoft.com/office/drawing/2014/main" id="{C663F1E2-0109-4365-89A0-E19392861035}"/>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t="64667"/>
            <a:stretch>
              <a:fillRect/>
            </a:stretch>
          </p:blipFill>
          <p:spPr bwMode="auto">
            <a:xfrm rot="10800000">
              <a:off x="4612256" y="4506158"/>
              <a:ext cx="4143621" cy="22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1_red" descr="F:\1-原创素材\1_mm1102\PPT\PPT_014\materaials\page_4.png">
              <a:extLst>
                <a:ext uri="{FF2B5EF4-FFF2-40B4-BE49-F238E27FC236}">
                  <a16:creationId xmlns:a16="http://schemas.microsoft.com/office/drawing/2014/main" id="{CBA76263-DF69-46BE-9360-2EC78F738A75}"/>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t="70952"/>
            <a:stretch>
              <a:fillRect/>
            </a:stretch>
          </p:blipFill>
          <p:spPr bwMode="auto">
            <a:xfrm rot="10800000">
              <a:off x="150297" y="4562632"/>
              <a:ext cx="5400707" cy="16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40620939"/>
      </p:ext>
    </p:extLst>
  </p:cSld>
  <p:clrMapOvr>
    <a:masterClrMapping/>
  </p:clrMapOvr>
  <p:transition spd="slow" advTm="1000">
    <p:split orient="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FB49B013-52B8-489D-9099-0F0F5D6B4257}"/>
              </a:ext>
            </a:extLst>
          </p:cNvPr>
          <p:cNvPicPr>
            <a:picLocks noChangeAspect="1"/>
          </p:cNvPicPr>
          <p:nvPr userDrawn="1"/>
        </p:nvPicPr>
        <p:blipFill>
          <a:blip r:embed="rId2">
            <a:extLst>
              <a:ext uri="{28A0092B-C50C-407E-A947-70E740481C1C}">
                <a14:useLocalDpi xmlns:a14="http://schemas.microsoft.com/office/drawing/2010/main" val="0"/>
              </a:ext>
            </a:extLst>
          </a:blip>
          <a:srcRect r="2711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8">
            <a:extLst>
              <a:ext uri="{FF2B5EF4-FFF2-40B4-BE49-F238E27FC236}">
                <a16:creationId xmlns:a16="http://schemas.microsoft.com/office/drawing/2014/main" id="{1F1783EE-B590-4F82-A654-CC99FB0BC20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611688"/>
            <a:ext cx="12192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78881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1/12/21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607365363"/>
      </p:ext>
    </p:extLst>
  </p:cSld>
  <p:clrMapOvr>
    <a:masterClrMapping/>
  </p:clrMapOvr>
  <p:transition spd="slow">
    <p:wipe dir="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1/12/21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145796542"/>
      </p:ext>
    </p:extLst>
  </p:cSld>
  <p:clrMapOvr>
    <a:masterClrMapping/>
  </p:clrMapOvr>
  <p:transition spd="slow">
    <p:wipe dir="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1/12/21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172404831"/>
      </p:ext>
    </p:extLst>
  </p:cSld>
  <p:clrMapOvr>
    <a:masterClrMapping/>
  </p:clrMapOvr>
  <p:transition spd="slow">
    <p:wipe dir="d"/>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1/12/21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898001419"/>
      </p:ext>
    </p:extLst>
  </p:cSld>
  <p:clrMapOvr>
    <a:masterClrMapping/>
  </p:clrMapOvr>
  <p:transition spd="slow">
    <p:wipe dir="d"/>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1/12/21</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737499047"/>
      </p:ext>
    </p:extLst>
  </p:cSld>
  <p:clrMapOvr>
    <a:masterClrMapping/>
  </p:clrMapOvr>
  <p:transition spd="slow">
    <p:wipe dir="d"/>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1/12/21</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00681025"/>
      </p:ext>
    </p:extLst>
  </p:cSld>
  <p:clrMapOvr>
    <a:masterClrMapping/>
  </p:clrMapOvr>
  <p:transition spd="slow">
    <p:wipe dir="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1/12/21</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30793267"/>
      </p:ext>
    </p:extLst>
  </p:cSld>
  <p:clrMapOvr>
    <a:masterClrMapping/>
  </p:clrMapOvr>
  <p:transition spd="slow">
    <p:wipe di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1/12/21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991228463"/>
      </p:ext>
    </p:extLst>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656087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1/12/21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501210249"/>
      </p:ext>
    </p:extLst>
  </p:cSld>
  <p:clrMapOvr>
    <a:masterClrMapping/>
  </p:clrMapOvr>
  <p:transition spd="slow">
    <p:wipe dir="d"/>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1/12/21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208696006"/>
      </p:ext>
    </p:extLst>
  </p:cSld>
  <p:clrMapOvr>
    <a:masterClrMapping/>
  </p:clrMapOvr>
  <p:transition spd="slow">
    <p:wipe di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1/12/21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789137781"/>
      </p:ext>
    </p:extLst>
  </p:cSld>
  <p:clrMapOvr>
    <a:masterClrMapping/>
  </p:clrMapOvr>
  <p:transition spd="slow">
    <p:wipe di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Bấm &amp; sửa kiểu phụ đề của Bản chính</a:t>
            </a:r>
          </a:p>
        </p:txBody>
      </p:sp>
      <p:sp>
        <p:nvSpPr>
          <p:cNvPr id="4" name="Chỗ dành sẵn cho Ngày tháng 3">
            <a:extLst>
              <a:ext uri="{FF2B5EF4-FFF2-40B4-BE49-F238E27FC236}">
                <a16:creationId xmlns:a16="http://schemas.microsoft.com/office/drawing/2014/main" id="{72CCD8DC-26E0-421B-8977-537AAF8B9129}"/>
              </a:ext>
            </a:extLst>
          </p:cNvPr>
          <p:cNvSpPr>
            <a:spLocks noGrp="1"/>
          </p:cNvSpPr>
          <p:nvPr>
            <p:ph type="dt" sz="half" idx="10"/>
          </p:nvPr>
        </p:nvSpPr>
        <p:spPr/>
        <p:txBody>
          <a:bodyPr/>
          <a:lstStyle>
            <a:lvl1pPr>
              <a:defRPr/>
            </a:lvl1pPr>
          </a:lstStyle>
          <a:p>
            <a:pPr>
              <a:defRPr/>
            </a:pPr>
            <a:fld id="{9C160691-900C-4714-BC40-526BBD445494}" type="datetimeFigureOut">
              <a:rPr lang="vi-VN"/>
              <a:pPr>
                <a:defRPr/>
              </a:pPr>
              <a:t>01/12/2021</a:t>
            </a:fld>
            <a:endParaRPr lang="vi-VN"/>
          </a:p>
        </p:txBody>
      </p:sp>
      <p:sp>
        <p:nvSpPr>
          <p:cNvPr id="5" name="Chỗ dành sẵn cho Chân trang 4">
            <a:extLst>
              <a:ext uri="{FF2B5EF4-FFF2-40B4-BE49-F238E27FC236}">
                <a16:creationId xmlns:a16="http://schemas.microsoft.com/office/drawing/2014/main" id="{4F1C1D02-3F23-4E94-ABBD-9CCFE3644154}"/>
              </a:ext>
            </a:extLst>
          </p:cNvPr>
          <p:cNvSpPr>
            <a:spLocks noGrp="1"/>
          </p:cNvSpPr>
          <p:nvPr>
            <p:ph type="ftr" sz="quarter" idx="11"/>
          </p:nvPr>
        </p:nvSpPr>
        <p:spPr/>
        <p:txBody>
          <a:bodyPr/>
          <a:lstStyle>
            <a:lvl1pPr>
              <a:defRPr/>
            </a:lvl1pPr>
          </a:lstStyle>
          <a:p>
            <a:pPr>
              <a:defRPr/>
            </a:pPr>
            <a:endParaRPr lang="vi-VN"/>
          </a:p>
        </p:txBody>
      </p:sp>
      <p:sp>
        <p:nvSpPr>
          <p:cNvPr id="6" name="Chỗ dành sẵn cho Số hiệu Bản chiếu 5">
            <a:extLst>
              <a:ext uri="{FF2B5EF4-FFF2-40B4-BE49-F238E27FC236}">
                <a16:creationId xmlns:a16="http://schemas.microsoft.com/office/drawing/2014/main" id="{68378BB4-73AB-4747-A172-F00B5979B0E2}"/>
              </a:ext>
            </a:extLst>
          </p:cNvPr>
          <p:cNvSpPr>
            <a:spLocks noGrp="1"/>
          </p:cNvSpPr>
          <p:nvPr>
            <p:ph type="sldNum" sz="quarter" idx="12"/>
          </p:nvPr>
        </p:nvSpPr>
        <p:spPr/>
        <p:txBody>
          <a:bodyPr/>
          <a:lstStyle>
            <a:lvl1pPr>
              <a:defRPr/>
            </a:lvl1pPr>
          </a:lstStyle>
          <a:p>
            <a:pPr>
              <a:defRPr/>
            </a:pPr>
            <a:fld id="{72506E81-E0A9-4AB9-9451-BD47E075D5B6}" type="slidenum">
              <a:rPr lang="vi-VN"/>
              <a:pPr>
                <a:defRPr/>
              </a:pPr>
              <a:t>‹#›</a:t>
            </a:fld>
            <a:endParaRPr lang="vi-VN"/>
          </a:p>
        </p:txBody>
      </p:sp>
    </p:spTree>
    <p:extLst>
      <p:ext uri="{BB962C8B-B14F-4D97-AF65-F5344CB8AC3E}">
        <p14:creationId xmlns:p14="http://schemas.microsoft.com/office/powerpoint/2010/main" val="3788180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ội dung 2"/>
          <p:cNvSpPr>
            <a:spLocks noGrp="1"/>
          </p:cNvSpPr>
          <p:nvPr>
            <p:ph idx="1"/>
          </p:nvPr>
        </p:nvSpPr>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tháng 3">
            <a:extLst>
              <a:ext uri="{FF2B5EF4-FFF2-40B4-BE49-F238E27FC236}">
                <a16:creationId xmlns:a16="http://schemas.microsoft.com/office/drawing/2014/main" id="{5E40BD9D-9E0D-4BB1-9D5D-27B186C93AA7}"/>
              </a:ext>
            </a:extLst>
          </p:cNvPr>
          <p:cNvSpPr>
            <a:spLocks noGrp="1"/>
          </p:cNvSpPr>
          <p:nvPr>
            <p:ph type="dt" sz="half" idx="10"/>
          </p:nvPr>
        </p:nvSpPr>
        <p:spPr/>
        <p:txBody>
          <a:bodyPr/>
          <a:lstStyle>
            <a:lvl1pPr>
              <a:defRPr/>
            </a:lvl1pPr>
          </a:lstStyle>
          <a:p>
            <a:pPr>
              <a:defRPr/>
            </a:pPr>
            <a:fld id="{D0702341-46D7-453C-BE0D-32B474B5FD23}" type="datetimeFigureOut">
              <a:rPr lang="vi-VN"/>
              <a:pPr>
                <a:defRPr/>
              </a:pPr>
              <a:t>01/12/2021</a:t>
            </a:fld>
            <a:endParaRPr lang="vi-VN"/>
          </a:p>
        </p:txBody>
      </p:sp>
      <p:sp>
        <p:nvSpPr>
          <p:cNvPr id="5" name="Chỗ dành sẵn cho Chân trang 4">
            <a:extLst>
              <a:ext uri="{FF2B5EF4-FFF2-40B4-BE49-F238E27FC236}">
                <a16:creationId xmlns:a16="http://schemas.microsoft.com/office/drawing/2014/main" id="{6E59A9CD-BC5B-486D-ADCD-2736E9AEE4C9}"/>
              </a:ext>
            </a:extLst>
          </p:cNvPr>
          <p:cNvSpPr>
            <a:spLocks noGrp="1"/>
          </p:cNvSpPr>
          <p:nvPr>
            <p:ph type="ftr" sz="quarter" idx="11"/>
          </p:nvPr>
        </p:nvSpPr>
        <p:spPr/>
        <p:txBody>
          <a:bodyPr/>
          <a:lstStyle>
            <a:lvl1pPr>
              <a:defRPr/>
            </a:lvl1pPr>
          </a:lstStyle>
          <a:p>
            <a:pPr>
              <a:defRPr/>
            </a:pPr>
            <a:endParaRPr lang="vi-VN"/>
          </a:p>
        </p:txBody>
      </p:sp>
      <p:sp>
        <p:nvSpPr>
          <p:cNvPr id="6" name="Chỗ dành sẵn cho Số hiệu Bản chiếu 5">
            <a:extLst>
              <a:ext uri="{FF2B5EF4-FFF2-40B4-BE49-F238E27FC236}">
                <a16:creationId xmlns:a16="http://schemas.microsoft.com/office/drawing/2014/main" id="{BB06B8F9-699C-4311-89FA-A185260B16DE}"/>
              </a:ext>
            </a:extLst>
          </p:cNvPr>
          <p:cNvSpPr>
            <a:spLocks noGrp="1"/>
          </p:cNvSpPr>
          <p:nvPr>
            <p:ph type="sldNum" sz="quarter" idx="12"/>
          </p:nvPr>
        </p:nvSpPr>
        <p:spPr/>
        <p:txBody>
          <a:bodyPr/>
          <a:lstStyle>
            <a:lvl1pPr>
              <a:defRPr/>
            </a:lvl1pPr>
          </a:lstStyle>
          <a:p>
            <a:pPr>
              <a:defRPr/>
            </a:pPr>
            <a:fld id="{48FEA022-AAB5-43C8-B3B0-0FA97B78F678}" type="slidenum">
              <a:rPr lang="vi-VN"/>
              <a:pPr>
                <a:defRPr/>
              </a:pPr>
              <a:t>‹#›</a:t>
            </a:fld>
            <a:endParaRPr lang="vi-VN"/>
          </a:p>
        </p:txBody>
      </p:sp>
    </p:spTree>
    <p:extLst>
      <p:ext uri="{BB962C8B-B14F-4D97-AF65-F5344CB8AC3E}">
        <p14:creationId xmlns:p14="http://schemas.microsoft.com/office/powerpoint/2010/main" val="5062251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Bấm để sửa kiểu văn bản Bản cái</a:t>
            </a:r>
          </a:p>
        </p:txBody>
      </p:sp>
      <p:sp>
        <p:nvSpPr>
          <p:cNvPr id="4" name="Chỗ dành sẵn cho Ngày tháng 3">
            <a:extLst>
              <a:ext uri="{FF2B5EF4-FFF2-40B4-BE49-F238E27FC236}">
                <a16:creationId xmlns:a16="http://schemas.microsoft.com/office/drawing/2014/main" id="{379EBA02-3406-40F2-B6B4-9D7314CEA71E}"/>
              </a:ext>
            </a:extLst>
          </p:cNvPr>
          <p:cNvSpPr>
            <a:spLocks noGrp="1"/>
          </p:cNvSpPr>
          <p:nvPr>
            <p:ph type="dt" sz="half" idx="10"/>
          </p:nvPr>
        </p:nvSpPr>
        <p:spPr/>
        <p:txBody>
          <a:bodyPr/>
          <a:lstStyle>
            <a:lvl1pPr>
              <a:defRPr/>
            </a:lvl1pPr>
          </a:lstStyle>
          <a:p>
            <a:pPr>
              <a:defRPr/>
            </a:pPr>
            <a:fld id="{B7535394-EBAE-4129-99FE-7B0FADF4205D}" type="datetimeFigureOut">
              <a:rPr lang="vi-VN"/>
              <a:pPr>
                <a:defRPr/>
              </a:pPr>
              <a:t>01/12/2021</a:t>
            </a:fld>
            <a:endParaRPr lang="vi-VN"/>
          </a:p>
        </p:txBody>
      </p:sp>
      <p:sp>
        <p:nvSpPr>
          <p:cNvPr id="5" name="Chỗ dành sẵn cho Chân trang 4">
            <a:extLst>
              <a:ext uri="{FF2B5EF4-FFF2-40B4-BE49-F238E27FC236}">
                <a16:creationId xmlns:a16="http://schemas.microsoft.com/office/drawing/2014/main" id="{B19D364E-193B-4C3E-86BD-1EC9906E6A3C}"/>
              </a:ext>
            </a:extLst>
          </p:cNvPr>
          <p:cNvSpPr>
            <a:spLocks noGrp="1"/>
          </p:cNvSpPr>
          <p:nvPr>
            <p:ph type="ftr" sz="quarter" idx="11"/>
          </p:nvPr>
        </p:nvSpPr>
        <p:spPr/>
        <p:txBody>
          <a:bodyPr/>
          <a:lstStyle>
            <a:lvl1pPr>
              <a:defRPr/>
            </a:lvl1pPr>
          </a:lstStyle>
          <a:p>
            <a:pPr>
              <a:defRPr/>
            </a:pPr>
            <a:endParaRPr lang="vi-VN"/>
          </a:p>
        </p:txBody>
      </p:sp>
      <p:sp>
        <p:nvSpPr>
          <p:cNvPr id="6" name="Chỗ dành sẵn cho Số hiệu Bản chiếu 5">
            <a:extLst>
              <a:ext uri="{FF2B5EF4-FFF2-40B4-BE49-F238E27FC236}">
                <a16:creationId xmlns:a16="http://schemas.microsoft.com/office/drawing/2014/main" id="{AF883418-7FCC-4D01-BECE-9A6F65E7C465}"/>
              </a:ext>
            </a:extLst>
          </p:cNvPr>
          <p:cNvSpPr>
            <a:spLocks noGrp="1"/>
          </p:cNvSpPr>
          <p:nvPr>
            <p:ph type="sldNum" sz="quarter" idx="12"/>
          </p:nvPr>
        </p:nvSpPr>
        <p:spPr/>
        <p:txBody>
          <a:bodyPr/>
          <a:lstStyle>
            <a:lvl1pPr>
              <a:defRPr/>
            </a:lvl1pPr>
          </a:lstStyle>
          <a:p>
            <a:pPr>
              <a:defRPr/>
            </a:pPr>
            <a:fld id="{78A2F4AA-0E75-40C7-A557-9C6D734C18C4}" type="slidenum">
              <a:rPr lang="vi-VN"/>
              <a:pPr>
                <a:defRPr/>
              </a:pPr>
              <a:t>‹#›</a:t>
            </a:fld>
            <a:endParaRPr lang="vi-VN"/>
          </a:p>
        </p:txBody>
      </p:sp>
    </p:spTree>
    <p:extLst>
      <p:ext uri="{BB962C8B-B14F-4D97-AF65-F5344CB8AC3E}">
        <p14:creationId xmlns:p14="http://schemas.microsoft.com/office/powerpoint/2010/main" val="13637898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ội dung 2"/>
          <p:cNvSpPr>
            <a:spLocks noGrp="1"/>
          </p:cNvSpPr>
          <p:nvPr>
            <p:ph sz="half" idx="1"/>
          </p:nvPr>
        </p:nvSpPr>
        <p:spPr>
          <a:xfrm>
            <a:off x="838200" y="1825625"/>
            <a:ext cx="5181600" cy="4351338"/>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p:nvPr>
        </p:nvSpPr>
        <p:spPr>
          <a:xfrm>
            <a:off x="6172200" y="1825625"/>
            <a:ext cx="5181600" cy="4351338"/>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Ngày tháng 3">
            <a:extLst>
              <a:ext uri="{FF2B5EF4-FFF2-40B4-BE49-F238E27FC236}">
                <a16:creationId xmlns:a16="http://schemas.microsoft.com/office/drawing/2014/main" id="{532411B3-3564-4323-B181-52AD22DDB78E}"/>
              </a:ext>
            </a:extLst>
          </p:cNvPr>
          <p:cNvSpPr>
            <a:spLocks noGrp="1"/>
          </p:cNvSpPr>
          <p:nvPr>
            <p:ph type="dt" sz="half" idx="10"/>
          </p:nvPr>
        </p:nvSpPr>
        <p:spPr/>
        <p:txBody>
          <a:bodyPr/>
          <a:lstStyle>
            <a:lvl1pPr>
              <a:defRPr/>
            </a:lvl1pPr>
          </a:lstStyle>
          <a:p>
            <a:pPr>
              <a:defRPr/>
            </a:pPr>
            <a:fld id="{2F9C8C01-86E4-4F70-ADB7-AFE50537CE21}" type="datetimeFigureOut">
              <a:rPr lang="vi-VN"/>
              <a:pPr>
                <a:defRPr/>
              </a:pPr>
              <a:t>01/12/2021</a:t>
            </a:fld>
            <a:endParaRPr lang="vi-VN"/>
          </a:p>
        </p:txBody>
      </p:sp>
      <p:sp>
        <p:nvSpPr>
          <p:cNvPr id="6" name="Chỗ dành sẵn cho Chân trang 4">
            <a:extLst>
              <a:ext uri="{FF2B5EF4-FFF2-40B4-BE49-F238E27FC236}">
                <a16:creationId xmlns:a16="http://schemas.microsoft.com/office/drawing/2014/main" id="{9300CD02-BDBC-40EF-BD89-86C79F3AD58C}"/>
              </a:ext>
            </a:extLst>
          </p:cNvPr>
          <p:cNvSpPr>
            <a:spLocks noGrp="1"/>
          </p:cNvSpPr>
          <p:nvPr>
            <p:ph type="ftr" sz="quarter" idx="11"/>
          </p:nvPr>
        </p:nvSpPr>
        <p:spPr/>
        <p:txBody>
          <a:bodyPr/>
          <a:lstStyle>
            <a:lvl1pPr>
              <a:defRPr/>
            </a:lvl1pPr>
          </a:lstStyle>
          <a:p>
            <a:pPr>
              <a:defRPr/>
            </a:pPr>
            <a:endParaRPr lang="vi-VN"/>
          </a:p>
        </p:txBody>
      </p:sp>
      <p:sp>
        <p:nvSpPr>
          <p:cNvPr id="7" name="Chỗ dành sẵn cho Số hiệu Bản chiếu 5">
            <a:extLst>
              <a:ext uri="{FF2B5EF4-FFF2-40B4-BE49-F238E27FC236}">
                <a16:creationId xmlns:a16="http://schemas.microsoft.com/office/drawing/2014/main" id="{F079BDDF-7A60-4D13-B0DF-14DDCBC8FAF7}"/>
              </a:ext>
            </a:extLst>
          </p:cNvPr>
          <p:cNvSpPr>
            <a:spLocks noGrp="1"/>
          </p:cNvSpPr>
          <p:nvPr>
            <p:ph type="sldNum" sz="quarter" idx="12"/>
          </p:nvPr>
        </p:nvSpPr>
        <p:spPr/>
        <p:txBody>
          <a:bodyPr/>
          <a:lstStyle>
            <a:lvl1pPr>
              <a:defRPr/>
            </a:lvl1pPr>
          </a:lstStyle>
          <a:p>
            <a:pPr>
              <a:defRPr/>
            </a:pPr>
            <a:fld id="{3C2B6368-F301-487C-850C-1ADF2DF4A1C3}" type="slidenum">
              <a:rPr lang="vi-VN"/>
              <a:pPr>
                <a:defRPr/>
              </a:pPr>
              <a:t>‹#›</a:t>
            </a:fld>
            <a:endParaRPr lang="vi-VN"/>
          </a:p>
        </p:txBody>
      </p:sp>
    </p:spTree>
    <p:extLst>
      <p:ext uri="{BB962C8B-B14F-4D97-AF65-F5344CB8AC3E}">
        <p14:creationId xmlns:p14="http://schemas.microsoft.com/office/powerpoint/2010/main" val="30118045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để sửa kiểu văn bản Bản cái</a:t>
            </a:r>
          </a:p>
        </p:txBody>
      </p:sp>
      <p:sp>
        <p:nvSpPr>
          <p:cNvPr id="4" name="Chỗ dành sẵn cho Nội dung 3"/>
          <p:cNvSpPr>
            <a:spLocks noGrp="1"/>
          </p:cNvSpPr>
          <p:nvPr>
            <p:ph sz="half" idx="2"/>
          </p:nvPr>
        </p:nvSpPr>
        <p:spPr>
          <a:xfrm>
            <a:off x="839788" y="2505075"/>
            <a:ext cx="5157787" cy="3684588"/>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để sửa kiểu văn bản Bản cái</a:t>
            </a:r>
          </a:p>
        </p:txBody>
      </p:sp>
      <p:sp>
        <p:nvSpPr>
          <p:cNvPr id="6" name="Chỗ dành sẵn cho Nội dung 5"/>
          <p:cNvSpPr>
            <a:spLocks noGrp="1"/>
          </p:cNvSpPr>
          <p:nvPr>
            <p:ph sz="quarter" idx="4"/>
          </p:nvPr>
        </p:nvSpPr>
        <p:spPr>
          <a:xfrm>
            <a:off x="6172200" y="2505075"/>
            <a:ext cx="5183188" cy="3684588"/>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Chỗ dành sẵn cho Ngày tháng 3">
            <a:extLst>
              <a:ext uri="{FF2B5EF4-FFF2-40B4-BE49-F238E27FC236}">
                <a16:creationId xmlns:a16="http://schemas.microsoft.com/office/drawing/2014/main" id="{4C8DEFB2-A05C-4653-B236-748BB7150F9E}"/>
              </a:ext>
            </a:extLst>
          </p:cNvPr>
          <p:cNvSpPr>
            <a:spLocks noGrp="1"/>
          </p:cNvSpPr>
          <p:nvPr>
            <p:ph type="dt" sz="half" idx="10"/>
          </p:nvPr>
        </p:nvSpPr>
        <p:spPr/>
        <p:txBody>
          <a:bodyPr/>
          <a:lstStyle>
            <a:lvl1pPr>
              <a:defRPr/>
            </a:lvl1pPr>
          </a:lstStyle>
          <a:p>
            <a:pPr>
              <a:defRPr/>
            </a:pPr>
            <a:fld id="{C997C74D-1779-4035-BCE6-AC9B4DF2A5C1}" type="datetimeFigureOut">
              <a:rPr lang="vi-VN"/>
              <a:pPr>
                <a:defRPr/>
              </a:pPr>
              <a:t>01/12/2021</a:t>
            </a:fld>
            <a:endParaRPr lang="vi-VN"/>
          </a:p>
        </p:txBody>
      </p:sp>
      <p:sp>
        <p:nvSpPr>
          <p:cNvPr id="8" name="Chỗ dành sẵn cho Chân trang 4">
            <a:extLst>
              <a:ext uri="{FF2B5EF4-FFF2-40B4-BE49-F238E27FC236}">
                <a16:creationId xmlns:a16="http://schemas.microsoft.com/office/drawing/2014/main" id="{8A7E2BEB-72CB-4A3C-AF87-729DF20C5CEB}"/>
              </a:ext>
            </a:extLst>
          </p:cNvPr>
          <p:cNvSpPr>
            <a:spLocks noGrp="1"/>
          </p:cNvSpPr>
          <p:nvPr>
            <p:ph type="ftr" sz="quarter" idx="11"/>
          </p:nvPr>
        </p:nvSpPr>
        <p:spPr/>
        <p:txBody>
          <a:bodyPr/>
          <a:lstStyle>
            <a:lvl1pPr>
              <a:defRPr/>
            </a:lvl1pPr>
          </a:lstStyle>
          <a:p>
            <a:pPr>
              <a:defRPr/>
            </a:pPr>
            <a:endParaRPr lang="vi-VN"/>
          </a:p>
        </p:txBody>
      </p:sp>
      <p:sp>
        <p:nvSpPr>
          <p:cNvPr id="9" name="Chỗ dành sẵn cho Số hiệu Bản chiếu 5">
            <a:extLst>
              <a:ext uri="{FF2B5EF4-FFF2-40B4-BE49-F238E27FC236}">
                <a16:creationId xmlns:a16="http://schemas.microsoft.com/office/drawing/2014/main" id="{799716DF-10DC-4F11-B9A1-71A67C323249}"/>
              </a:ext>
            </a:extLst>
          </p:cNvPr>
          <p:cNvSpPr>
            <a:spLocks noGrp="1"/>
          </p:cNvSpPr>
          <p:nvPr>
            <p:ph type="sldNum" sz="quarter" idx="12"/>
          </p:nvPr>
        </p:nvSpPr>
        <p:spPr/>
        <p:txBody>
          <a:bodyPr/>
          <a:lstStyle>
            <a:lvl1pPr>
              <a:defRPr/>
            </a:lvl1pPr>
          </a:lstStyle>
          <a:p>
            <a:pPr>
              <a:defRPr/>
            </a:pPr>
            <a:fld id="{890804B5-72C5-4C1B-B113-695B440EB326}" type="slidenum">
              <a:rPr lang="vi-VN"/>
              <a:pPr>
                <a:defRPr/>
              </a:pPr>
              <a:t>‹#›</a:t>
            </a:fld>
            <a:endParaRPr lang="vi-VN"/>
          </a:p>
        </p:txBody>
      </p:sp>
    </p:spTree>
    <p:extLst>
      <p:ext uri="{BB962C8B-B14F-4D97-AF65-F5344CB8AC3E}">
        <p14:creationId xmlns:p14="http://schemas.microsoft.com/office/powerpoint/2010/main" val="31122417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gày tháng 3">
            <a:extLst>
              <a:ext uri="{FF2B5EF4-FFF2-40B4-BE49-F238E27FC236}">
                <a16:creationId xmlns:a16="http://schemas.microsoft.com/office/drawing/2014/main" id="{F1A42955-B195-425F-89AA-1BC8EBE9BCE3}"/>
              </a:ext>
            </a:extLst>
          </p:cNvPr>
          <p:cNvSpPr>
            <a:spLocks noGrp="1"/>
          </p:cNvSpPr>
          <p:nvPr>
            <p:ph type="dt" sz="half" idx="10"/>
          </p:nvPr>
        </p:nvSpPr>
        <p:spPr/>
        <p:txBody>
          <a:bodyPr/>
          <a:lstStyle>
            <a:lvl1pPr>
              <a:defRPr/>
            </a:lvl1pPr>
          </a:lstStyle>
          <a:p>
            <a:pPr>
              <a:defRPr/>
            </a:pPr>
            <a:fld id="{267A7C32-EB91-4F06-9A35-3F721B6A1AA4}" type="datetimeFigureOut">
              <a:rPr lang="vi-VN"/>
              <a:pPr>
                <a:defRPr/>
              </a:pPr>
              <a:t>01/12/2021</a:t>
            </a:fld>
            <a:endParaRPr lang="vi-VN"/>
          </a:p>
        </p:txBody>
      </p:sp>
      <p:sp>
        <p:nvSpPr>
          <p:cNvPr id="4" name="Chỗ dành sẵn cho Chân trang 4">
            <a:extLst>
              <a:ext uri="{FF2B5EF4-FFF2-40B4-BE49-F238E27FC236}">
                <a16:creationId xmlns:a16="http://schemas.microsoft.com/office/drawing/2014/main" id="{0E615822-0001-4B4A-90AA-2644FA915186}"/>
              </a:ext>
            </a:extLst>
          </p:cNvPr>
          <p:cNvSpPr>
            <a:spLocks noGrp="1"/>
          </p:cNvSpPr>
          <p:nvPr>
            <p:ph type="ftr" sz="quarter" idx="11"/>
          </p:nvPr>
        </p:nvSpPr>
        <p:spPr/>
        <p:txBody>
          <a:bodyPr/>
          <a:lstStyle>
            <a:lvl1pPr>
              <a:defRPr/>
            </a:lvl1pPr>
          </a:lstStyle>
          <a:p>
            <a:pPr>
              <a:defRPr/>
            </a:pPr>
            <a:endParaRPr lang="vi-VN"/>
          </a:p>
        </p:txBody>
      </p:sp>
      <p:sp>
        <p:nvSpPr>
          <p:cNvPr id="5" name="Chỗ dành sẵn cho Số hiệu Bản chiếu 5">
            <a:extLst>
              <a:ext uri="{FF2B5EF4-FFF2-40B4-BE49-F238E27FC236}">
                <a16:creationId xmlns:a16="http://schemas.microsoft.com/office/drawing/2014/main" id="{82A9FDBE-28DD-4342-BC91-7E0C53F68DF5}"/>
              </a:ext>
            </a:extLst>
          </p:cNvPr>
          <p:cNvSpPr>
            <a:spLocks noGrp="1"/>
          </p:cNvSpPr>
          <p:nvPr>
            <p:ph type="sldNum" sz="quarter" idx="12"/>
          </p:nvPr>
        </p:nvSpPr>
        <p:spPr/>
        <p:txBody>
          <a:bodyPr/>
          <a:lstStyle>
            <a:lvl1pPr>
              <a:defRPr/>
            </a:lvl1pPr>
          </a:lstStyle>
          <a:p>
            <a:pPr>
              <a:defRPr/>
            </a:pPr>
            <a:fld id="{D907513C-B595-4CDB-9FD7-D039EC33BB37}" type="slidenum">
              <a:rPr lang="vi-VN"/>
              <a:pPr>
                <a:defRPr/>
              </a:pPr>
              <a:t>‹#›</a:t>
            </a:fld>
            <a:endParaRPr lang="vi-VN"/>
          </a:p>
        </p:txBody>
      </p:sp>
    </p:spTree>
    <p:extLst>
      <p:ext uri="{BB962C8B-B14F-4D97-AF65-F5344CB8AC3E}">
        <p14:creationId xmlns:p14="http://schemas.microsoft.com/office/powerpoint/2010/main" val="9996893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3">
            <a:extLst>
              <a:ext uri="{FF2B5EF4-FFF2-40B4-BE49-F238E27FC236}">
                <a16:creationId xmlns:a16="http://schemas.microsoft.com/office/drawing/2014/main" id="{E18287CB-B6F3-4FF0-84AD-03DD90626B7E}"/>
              </a:ext>
            </a:extLst>
          </p:cNvPr>
          <p:cNvSpPr>
            <a:spLocks noGrp="1"/>
          </p:cNvSpPr>
          <p:nvPr>
            <p:ph type="dt" sz="half" idx="10"/>
          </p:nvPr>
        </p:nvSpPr>
        <p:spPr/>
        <p:txBody>
          <a:bodyPr/>
          <a:lstStyle>
            <a:lvl1pPr>
              <a:defRPr/>
            </a:lvl1pPr>
          </a:lstStyle>
          <a:p>
            <a:pPr>
              <a:defRPr/>
            </a:pPr>
            <a:fld id="{CB9AF7B3-6D31-4703-8ED0-60ED440FE340}" type="datetimeFigureOut">
              <a:rPr lang="vi-VN"/>
              <a:pPr>
                <a:defRPr/>
              </a:pPr>
              <a:t>01/12/2021</a:t>
            </a:fld>
            <a:endParaRPr lang="vi-VN"/>
          </a:p>
        </p:txBody>
      </p:sp>
      <p:sp>
        <p:nvSpPr>
          <p:cNvPr id="3" name="Chỗ dành sẵn cho Chân trang 4">
            <a:extLst>
              <a:ext uri="{FF2B5EF4-FFF2-40B4-BE49-F238E27FC236}">
                <a16:creationId xmlns:a16="http://schemas.microsoft.com/office/drawing/2014/main" id="{68234D8D-B492-412D-B893-06FE953B8E7C}"/>
              </a:ext>
            </a:extLst>
          </p:cNvPr>
          <p:cNvSpPr>
            <a:spLocks noGrp="1"/>
          </p:cNvSpPr>
          <p:nvPr>
            <p:ph type="ftr" sz="quarter" idx="11"/>
          </p:nvPr>
        </p:nvSpPr>
        <p:spPr/>
        <p:txBody>
          <a:bodyPr/>
          <a:lstStyle>
            <a:lvl1pPr>
              <a:defRPr/>
            </a:lvl1pPr>
          </a:lstStyle>
          <a:p>
            <a:pPr>
              <a:defRPr/>
            </a:pPr>
            <a:endParaRPr lang="vi-VN"/>
          </a:p>
        </p:txBody>
      </p:sp>
      <p:sp>
        <p:nvSpPr>
          <p:cNvPr id="4" name="Chỗ dành sẵn cho Số hiệu Bản chiếu 5">
            <a:extLst>
              <a:ext uri="{FF2B5EF4-FFF2-40B4-BE49-F238E27FC236}">
                <a16:creationId xmlns:a16="http://schemas.microsoft.com/office/drawing/2014/main" id="{8C666566-AD30-47F5-8B13-CEC3F52FE1B6}"/>
              </a:ext>
            </a:extLst>
          </p:cNvPr>
          <p:cNvSpPr>
            <a:spLocks noGrp="1"/>
          </p:cNvSpPr>
          <p:nvPr>
            <p:ph type="sldNum" sz="quarter" idx="12"/>
          </p:nvPr>
        </p:nvSpPr>
        <p:spPr/>
        <p:txBody>
          <a:bodyPr/>
          <a:lstStyle>
            <a:lvl1pPr>
              <a:defRPr/>
            </a:lvl1pPr>
          </a:lstStyle>
          <a:p>
            <a:pPr>
              <a:defRPr/>
            </a:pPr>
            <a:fld id="{A8C4FBBE-8734-4879-B56D-FA8435536B04}" type="slidenum">
              <a:rPr lang="vi-VN"/>
              <a:pPr>
                <a:defRPr/>
              </a:pPr>
              <a:t>‹#›</a:t>
            </a:fld>
            <a:endParaRPr lang="vi-VN"/>
          </a:p>
        </p:txBody>
      </p:sp>
    </p:spTree>
    <p:extLst>
      <p:ext uri="{BB962C8B-B14F-4D97-AF65-F5344CB8AC3E}">
        <p14:creationId xmlns:p14="http://schemas.microsoft.com/office/powerpoint/2010/main" val="3025618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32329" y="365126"/>
            <a:ext cx="10515600" cy="562722"/>
          </a:xfrm>
        </p:spPr>
        <p:txBody>
          <a:bodyPr>
            <a:normAutofit/>
          </a:bodyPr>
          <a:lstStyle>
            <a:lvl1pPr>
              <a:defRPr sz="2400"/>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065600" cy="1548000"/>
          </a:xfrm>
          <a:prstGeom prst="rect">
            <a:avLst/>
          </a:prstGeom>
        </p:spPr>
      </p:pic>
    </p:spTree>
    <p:extLst>
      <p:ext uri="{BB962C8B-B14F-4D97-AF65-F5344CB8AC3E}">
        <p14:creationId xmlns:p14="http://schemas.microsoft.com/office/powerpoint/2010/main" val="20193988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Bấm để sửa kiểu văn bản Bản cái</a:t>
            </a:r>
          </a:p>
        </p:txBody>
      </p:sp>
      <p:sp>
        <p:nvSpPr>
          <p:cNvPr id="5" name="Chỗ dành sẵn cho Ngày tháng 3">
            <a:extLst>
              <a:ext uri="{FF2B5EF4-FFF2-40B4-BE49-F238E27FC236}">
                <a16:creationId xmlns:a16="http://schemas.microsoft.com/office/drawing/2014/main" id="{1597F873-D6B2-43E2-8E9E-6091EBC651C6}"/>
              </a:ext>
            </a:extLst>
          </p:cNvPr>
          <p:cNvSpPr>
            <a:spLocks noGrp="1"/>
          </p:cNvSpPr>
          <p:nvPr>
            <p:ph type="dt" sz="half" idx="10"/>
          </p:nvPr>
        </p:nvSpPr>
        <p:spPr/>
        <p:txBody>
          <a:bodyPr/>
          <a:lstStyle>
            <a:lvl1pPr>
              <a:defRPr/>
            </a:lvl1pPr>
          </a:lstStyle>
          <a:p>
            <a:pPr>
              <a:defRPr/>
            </a:pPr>
            <a:fld id="{78CBC93E-F4C8-4D7C-A48E-9FD00F4D0F53}" type="datetimeFigureOut">
              <a:rPr lang="vi-VN"/>
              <a:pPr>
                <a:defRPr/>
              </a:pPr>
              <a:t>01/12/2021</a:t>
            </a:fld>
            <a:endParaRPr lang="vi-VN"/>
          </a:p>
        </p:txBody>
      </p:sp>
      <p:sp>
        <p:nvSpPr>
          <p:cNvPr id="6" name="Chỗ dành sẵn cho Chân trang 4">
            <a:extLst>
              <a:ext uri="{FF2B5EF4-FFF2-40B4-BE49-F238E27FC236}">
                <a16:creationId xmlns:a16="http://schemas.microsoft.com/office/drawing/2014/main" id="{81A2F748-A5FF-47EE-BDF0-812CC3132D9A}"/>
              </a:ext>
            </a:extLst>
          </p:cNvPr>
          <p:cNvSpPr>
            <a:spLocks noGrp="1"/>
          </p:cNvSpPr>
          <p:nvPr>
            <p:ph type="ftr" sz="quarter" idx="11"/>
          </p:nvPr>
        </p:nvSpPr>
        <p:spPr/>
        <p:txBody>
          <a:bodyPr/>
          <a:lstStyle>
            <a:lvl1pPr>
              <a:defRPr/>
            </a:lvl1pPr>
          </a:lstStyle>
          <a:p>
            <a:pPr>
              <a:defRPr/>
            </a:pPr>
            <a:endParaRPr lang="vi-VN"/>
          </a:p>
        </p:txBody>
      </p:sp>
      <p:sp>
        <p:nvSpPr>
          <p:cNvPr id="7" name="Chỗ dành sẵn cho Số hiệu Bản chiếu 5">
            <a:extLst>
              <a:ext uri="{FF2B5EF4-FFF2-40B4-BE49-F238E27FC236}">
                <a16:creationId xmlns:a16="http://schemas.microsoft.com/office/drawing/2014/main" id="{9E0C2D41-2CCE-4D9D-9116-6C58C058C0E1}"/>
              </a:ext>
            </a:extLst>
          </p:cNvPr>
          <p:cNvSpPr>
            <a:spLocks noGrp="1"/>
          </p:cNvSpPr>
          <p:nvPr>
            <p:ph type="sldNum" sz="quarter" idx="12"/>
          </p:nvPr>
        </p:nvSpPr>
        <p:spPr/>
        <p:txBody>
          <a:bodyPr/>
          <a:lstStyle>
            <a:lvl1pPr>
              <a:defRPr/>
            </a:lvl1pPr>
          </a:lstStyle>
          <a:p>
            <a:pPr>
              <a:defRPr/>
            </a:pPr>
            <a:fld id="{322195A7-69A7-41A2-8D55-71BBC661E0D6}" type="slidenum">
              <a:rPr lang="vi-VN"/>
              <a:pPr>
                <a:defRPr/>
              </a:pPr>
              <a:t>‹#›</a:t>
            </a:fld>
            <a:endParaRPr lang="vi-VN"/>
          </a:p>
        </p:txBody>
      </p:sp>
    </p:spTree>
    <p:extLst>
      <p:ext uri="{BB962C8B-B14F-4D97-AF65-F5344CB8AC3E}">
        <p14:creationId xmlns:p14="http://schemas.microsoft.com/office/powerpoint/2010/main" val="6834722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Chỗ dành sẵn cho Văn bản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Bấm để sửa kiểu văn bản Bản cái</a:t>
            </a:r>
          </a:p>
        </p:txBody>
      </p:sp>
      <p:sp>
        <p:nvSpPr>
          <p:cNvPr id="5" name="Chỗ dành sẵn cho Ngày tháng 3">
            <a:extLst>
              <a:ext uri="{FF2B5EF4-FFF2-40B4-BE49-F238E27FC236}">
                <a16:creationId xmlns:a16="http://schemas.microsoft.com/office/drawing/2014/main" id="{4A90B258-6BBA-4A35-B7FB-FFCEAF5E53DA}"/>
              </a:ext>
            </a:extLst>
          </p:cNvPr>
          <p:cNvSpPr>
            <a:spLocks noGrp="1"/>
          </p:cNvSpPr>
          <p:nvPr>
            <p:ph type="dt" sz="half" idx="10"/>
          </p:nvPr>
        </p:nvSpPr>
        <p:spPr/>
        <p:txBody>
          <a:bodyPr/>
          <a:lstStyle>
            <a:lvl1pPr>
              <a:defRPr/>
            </a:lvl1pPr>
          </a:lstStyle>
          <a:p>
            <a:pPr>
              <a:defRPr/>
            </a:pPr>
            <a:fld id="{D6EBF232-B530-4DB8-983C-F447F667E5EB}" type="datetimeFigureOut">
              <a:rPr lang="vi-VN"/>
              <a:pPr>
                <a:defRPr/>
              </a:pPr>
              <a:t>01/12/2021</a:t>
            </a:fld>
            <a:endParaRPr lang="vi-VN"/>
          </a:p>
        </p:txBody>
      </p:sp>
      <p:sp>
        <p:nvSpPr>
          <p:cNvPr id="6" name="Chỗ dành sẵn cho Chân trang 4">
            <a:extLst>
              <a:ext uri="{FF2B5EF4-FFF2-40B4-BE49-F238E27FC236}">
                <a16:creationId xmlns:a16="http://schemas.microsoft.com/office/drawing/2014/main" id="{00506433-D8A5-4E73-9AB4-599B494B5485}"/>
              </a:ext>
            </a:extLst>
          </p:cNvPr>
          <p:cNvSpPr>
            <a:spLocks noGrp="1"/>
          </p:cNvSpPr>
          <p:nvPr>
            <p:ph type="ftr" sz="quarter" idx="11"/>
          </p:nvPr>
        </p:nvSpPr>
        <p:spPr/>
        <p:txBody>
          <a:bodyPr/>
          <a:lstStyle>
            <a:lvl1pPr>
              <a:defRPr/>
            </a:lvl1pPr>
          </a:lstStyle>
          <a:p>
            <a:pPr>
              <a:defRPr/>
            </a:pPr>
            <a:endParaRPr lang="vi-VN"/>
          </a:p>
        </p:txBody>
      </p:sp>
      <p:sp>
        <p:nvSpPr>
          <p:cNvPr id="7" name="Chỗ dành sẵn cho Số hiệu Bản chiếu 5">
            <a:extLst>
              <a:ext uri="{FF2B5EF4-FFF2-40B4-BE49-F238E27FC236}">
                <a16:creationId xmlns:a16="http://schemas.microsoft.com/office/drawing/2014/main" id="{C2AF91C2-0F25-4F27-8297-F1A44557FFFE}"/>
              </a:ext>
            </a:extLst>
          </p:cNvPr>
          <p:cNvSpPr>
            <a:spLocks noGrp="1"/>
          </p:cNvSpPr>
          <p:nvPr>
            <p:ph type="sldNum" sz="quarter" idx="12"/>
          </p:nvPr>
        </p:nvSpPr>
        <p:spPr/>
        <p:txBody>
          <a:bodyPr/>
          <a:lstStyle>
            <a:lvl1pPr>
              <a:defRPr/>
            </a:lvl1pPr>
          </a:lstStyle>
          <a:p>
            <a:pPr>
              <a:defRPr/>
            </a:pPr>
            <a:fld id="{F7E0E765-0AA2-483F-9873-CE2CB8C18A16}" type="slidenum">
              <a:rPr lang="vi-VN"/>
              <a:pPr>
                <a:defRPr/>
              </a:pPr>
              <a:t>‹#›</a:t>
            </a:fld>
            <a:endParaRPr lang="vi-VN"/>
          </a:p>
        </p:txBody>
      </p:sp>
    </p:spTree>
    <p:extLst>
      <p:ext uri="{BB962C8B-B14F-4D97-AF65-F5344CB8AC3E}">
        <p14:creationId xmlns:p14="http://schemas.microsoft.com/office/powerpoint/2010/main" val="10707328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Văn bản Dọc 2"/>
          <p:cNvSpPr>
            <a:spLocks noGrp="1"/>
          </p:cNvSpPr>
          <p:nvPr>
            <p:ph type="body" orient="vert" idx="1"/>
          </p:nvPr>
        </p:nvSpPr>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tháng 3">
            <a:extLst>
              <a:ext uri="{FF2B5EF4-FFF2-40B4-BE49-F238E27FC236}">
                <a16:creationId xmlns:a16="http://schemas.microsoft.com/office/drawing/2014/main" id="{FAFF36DB-1D59-4C07-80CC-A1DC52602DB5}"/>
              </a:ext>
            </a:extLst>
          </p:cNvPr>
          <p:cNvSpPr>
            <a:spLocks noGrp="1"/>
          </p:cNvSpPr>
          <p:nvPr>
            <p:ph type="dt" sz="half" idx="10"/>
          </p:nvPr>
        </p:nvSpPr>
        <p:spPr/>
        <p:txBody>
          <a:bodyPr/>
          <a:lstStyle>
            <a:lvl1pPr>
              <a:defRPr/>
            </a:lvl1pPr>
          </a:lstStyle>
          <a:p>
            <a:pPr>
              <a:defRPr/>
            </a:pPr>
            <a:fld id="{6DC699E5-EA00-4DA4-9454-6D26DDEC8550}" type="datetimeFigureOut">
              <a:rPr lang="vi-VN"/>
              <a:pPr>
                <a:defRPr/>
              </a:pPr>
              <a:t>01/12/2021</a:t>
            </a:fld>
            <a:endParaRPr lang="vi-VN"/>
          </a:p>
        </p:txBody>
      </p:sp>
      <p:sp>
        <p:nvSpPr>
          <p:cNvPr id="5" name="Chỗ dành sẵn cho Chân trang 4">
            <a:extLst>
              <a:ext uri="{FF2B5EF4-FFF2-40B4-BE49-F238E27FC236}">
                <a16:creationId xmlns:a16="http://schemas.microsoft.com/office/drawing/2014/main" id="{46B32623-CCBA-424F-A8F8-FB8A41FC3CFB}"/>
              </a:ext>
            </a:extLst>
          </p:cNvPr>
          <p:cNvSpPr>
            <a:spLocks noGrp="1"/>
          </p:cNvSpPr>
          <p:nvPr>
            <p:ph type="ftr" sz="quarter" idx="11"/>
          </p:nvPr>
        </p:nvSpPr>
        <p:spPr/>
        <p:txBody>
          <a:bodyPr/>
          <a:lstStyle>
            <a:lvl1pPr>
              <a:defRPr/>
            </a:lvl1pPr>
          </a:lstStyle>
          <a:p>
            <a:pPr>
              <a:defRPr/>
            </a:pPr>
            <a:endParaRPr lang="vi-VN"/>
          </a:p>
        </p:txBody>
      </p:sp>
      <p:sp>
        <p:nvSpPr>
          <p:cNvPr id="6" name="Chỗ dành sẵn cho Số hiệu Bản chiếu 5">
            <a:extLst>
              <a:ext uri="{FF2B5EF4-FFF2-40B4-BE49-F238E27FC236}">
                <a16:creationId xmlns:a16="http://schemas.microsoft.com/office/drawing/2014/main" id="{8170C197-B1C9-4355-A32E-CFA8D1A77B62}"/>
              </a:ext>
            </a:extLst>
          </p:cNvPr>
          <p:cNvSpPr>
            <a:spLocks noGrp="1"/>
          </p:cNvSpPr>
          <p:nvPr>
            <p:ph type="sldNum" sz="quarter" idx="12"/>
          </p:nvPr>
        </p:nvSpPr>
        <p:spPr/>
        <p:txBody>
          <a:bodyPr/>
          <a:lstStyle>
            <a:lvl1pPr>
              <a:defRPr/>
            </a:lvl1pPr>
          </a:lstStyle>
          <a:p>
            <a:pPr>
              <a:defRPr/>
            </a:pPr>
            <a:fld id="{75AD4BD5-1FEF-4160-A24C-8F2931F287D2}" type="slidenum">
              <a:rPr lang="vi-VN"/>
              <a:pPr>
                <a:defRPr/>
              </a:pPr>
              <a:t>‹#›</a:t>
            </a:fld>
            <a:endParaRPr lang="vi-VN"/>
          </a:p>
        </p:txBody>
      </p:sp>
    </p:spTree>
    <p:extLst>
      <p:ext uri="{BB962C8B-B14F-4D97-AF65-F5344CB8AC3E}">
        <p14:creationId xmlns:p14="http://schemas.microsoft.com/office/powerpoint/2010/main" val="15580492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Tiêu đề Dọc và Văn bản">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838200" y="365125"/>
            <a:ext cx="7734300" cy="5811838"/>
          </a:xfr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tháng 3">
            <a:extLst>
              <a:ext uri="{FF2B5EF4-FFF2-40B4-BE49-F238E27FC236}">
                <a16:creationId xmlns:a16="http://schemas.microsoft.com/office/drawing/2014/main" id="{A276D55E-997C-45A2-AA86-64220CE9FB77}"/>
              </a:ext>
            </a:extLst>
          </p:cNvPr>
          <p:cNvSpPr>
            <a:spLocks noGrp="1"/>
          </p:cNvSpPr>
          <p:nvPr>
            <p:ph type="dt" sz="half" idx="10"/>
          </p:nvPr>
        </p:nvSpPr>
        <p:spPr/>
        <p:txBody>
          <a:bodyPr/>
          <a:lstStyle>
            <a:lvl1pPr>
              <a:defRPr/>
            </a:lvl1pPr>
          </a:lstStyle>
          <a:p>
            <a:pPr>
              <a:defRPr/>
            </a:pPr>
            <a:fld id="{265D735A-3720-4A21-8C9E-05D9C583F42F}" type="datetimeFigureOut">
              <a:rPr lang="vi-VN"/>
              <a:pPr>
                <a:defRPr/>
              </a:pPr>
              <a:t>01/12/2021</a:t>
            </a:fld>
            <a:endParaRPr lang="vi-VN"/>
          </a:p>
        </p:txBody>
      </p:sp>
      <p:sp>
        <p:nvSpPr>
          <p:cNvPr id="5" name="Chỗ dành sẵn cho Chân trang 4">
            <a:extLst>
              <a:ext uri="{FF2B5EF4-FFF2-40B4-BE49-F238E27FC236}">
                <a16:creationId xmlns:a16="http://schemas.microsoft.com/office/drawing/2014/main" id="{8CBB63E0-46D8-4486-895F-FBE12B680161}"/>
              </a:ext>
            </a:extLst>
          </p:cNvPr>
          <p:cNvSpPr>
            <a:spLocks noGrp="1"/>
          </p:cNvSpPr>
          <p:nvPr>
            <p:ph type="ftr" sz="quarter" idx="11"/>
          </p:nvPr>
        </p:nvSpPr>
        <p:spPr/>
        <p:txBody>
          <a:bodyPr/>
          <a:lstStyle>
            <a:lvl1pPr>
              <a:defRPr/>
            </a:lvl1pPr>
          </a:lstStyle>
          <a:p>
            <a:pPr>
              <a:defRPr/>
            </a:pPr>
            <a:endParaRPr lang="vi-VN"/>
          </a:p>
        </p:txBody>
      </p:sp>
      <p:sp>
        <p:nvSpPr>
          <p:cNvPr id="6" name="Chỗ dành sẵn cho Số hiệu Bản chiếu 5">
            <a:extLst>
              <a:ext uri="{FF2B5EF4-FFF2-40B4-BE49-F238E27FC236}">
                <a16:creationId xmlns:a16="http://schemas.microsoft.com/office/drawing/2014/main" id="{98EFA2F4-904E-436B-AE3F-A9231F7D79E1}"/>
              </a:ext>
            </a:extLst>
          </p:cNvPr>
          <p:cNvSpPr>
            <a:spLocks noGrp="1"/>
          </p:cNvSpPr>
          <p:nvPr>
            <p:ph type="sldNum" sz="quarter" idx="12"/>
          </p:nvPr>
        </p:nvSpPr>
        <p:spPr/>
        <p:txBody>
          <a:bodyPr/>
          <a:lstStyle>
            <a:lvl1pPr>
              <a:defRPr/>
            </a:lvl1pPr>
          </a:lstStyle>
          <a:p>
            <a:pPr>
              <a:defRPr/>
            </a:pPr>
            <a:fld id="{52773340-8593-4010-96EA-C5033D14A10A}" type="slidenum">
              <a:rPr lang="vi-VN"/>
              <a:pPr>
                <a:defRPr/>
              </a:pPr>
              <a:t>‹#›</a:t>
            </a:fld>
            <a:endParaRPr lang="vi-VN"/>
          </a:p>
        </p:txBody>
      </p:sp>
    </p:spTree>
    <p:extLst>
      <p:ext uri="{BB962C8B-B14F-4D97-AF65-F5344CB8AC3E}">
        <p14:creationId xmlns:p14="http://schemas.microsoft.com/office/powerpoint/2010/main" val="24554866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327789"/>
      </p:ext>
    </p:extLst>
  </p:cSld>
  <p:clrMapOvr>
    <a:masterClrMapping/>
  </p:clrMapOvr>
  <p:transition spd="slow" advTm="2000">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8E5DFAF0-11F5-4147-B529-35E00BDA809F}"/>
              </a:ext>
            </a:extLst>
          </p:cNvPr>
          <p:cNvPicPr>
            <a:picLocks noChangeAspect="1"/>
          </p:cNvPicPr>
          <p:nvPr userDrawn="1"/>
        </p:nvPicPr>
        <p:blipFill>
          <a:blip r:embed="rId2">
            <a:extLst>
              <a:ext uri="{28A0092B-C50C-407E-A947-70E740481C1C}">
                <a14:useLocalDpi xmlns:a14="http://schemas.microsoft.com/office/drawing/2010/main" val="0"/>
              </a:ext>
            </a:extLst>
          </a:blip>
          <a:srcRect r="2711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8">
            <a:extLst>
              <a:ext uri="{FF2B5EF4-FFF2-40B4-BE49-F238E27FC236}">
                <a16:creationId xmlns:a16="http://schemas.microsoft.com/office/drawing/2014/main" id="{2DC42C33-5965-4EC1-89BD-C0A5B33B988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611688"/>
            <a:ext cx="12192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04666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zh-CN" altLang="en-US" dirty="0">
                <a:solidFill>
                  <a:srgbClr val="FFFFFF"/>
                </a:solidFill>
                <a:latin typeface="Calibri" panose="020F0502020204030204" pitchFamily="34" charset="0"/>
              </a:endParaRPr>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zh-CN" altLang="en-US" dirty="0">
                <a:solidFill>
                  <a:srgbClr val="FFFFFF"/>
                </a:solidFill>
                <a:latin typeface="Calibri" panose="020F0502020204030204" pitchFamily="34" charset="0"/>
              </a:endParaRPr>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zh-CN" altLang="en-US" dirty="0">
                <a:solidFill>
                  <a:srgbClr val="FFFFFF"/>
                </a:solidFill>
                <a:latin typeface="Calibri" panose="020F0502020204030204" pitchFamily="34" charset="0"/>
              </a:endParaRPr>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zh-CN" altLang="en-US" dirty="0">
                <a:solidFill>
                  <a:srgbClr val="FFFFFF"/>
                </a:solidFill>
                <a:latin typeface="Calibri" panose="020F0502020204030204" pitchFamily="34" charset="0"/>
              </a:endParaRPr>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zh-CN" altLang="en-US" dirty="0">
                <a:solidFill>
                  <a:srgbClr val="FFFFFF"/>
                </a:solidFill>
                <a:latin typeface="Calibri" panose="020F0502020204030204" pitchFamily="34" charset="0"/>
              </a:endParaRPr>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zh-CN" altLang="en-US" dirty="0">
                <a:solidFill>
                  <a:srgbClr val="FFFFFF"/>
                </a:solidFill>
                <a:latin typeface="Calibri" panose="020F0502020204030204" pitchFamily="34" charset="0"/>
              </a:endParaRPr>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zh-CN" altLang="en-US" dirty="0">
                <a:solidFill>
                  <a:srgbClr val="FFFFFF"/>
                </a:solidFill>
                <a:latin typeface="Calibri" panose="020F0502020204030204" pitchFamily="34" charset="0"/>
              </a:endParaRPr>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zh-CN" altLang="en-US" dirty="0">
                <a:solidFill>
                  <a:srgbClr val="FFFFFF"/>
                </a:solidFill>
                <a:latin typeface="Calibri" panose="020F0502020204030204" pitchFamily="34" charset="0"/>
              </a:endParaRPr>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zh-CN" altLang="en-US" dirty="0">
                <a:solidFill>
                  <a:srgbClr val="FFFFFF"/>
                </a:solidFill>
                <a:latin typeface="Calibri" panose="020F0502020204030204" pitchFamily="34" charset="0"/>
              </a:endParaRPr>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zh-CN" altLang="en-US" dirty="0">
                <a:solidFill>
                  <a:srgbClr val="FFFFFF"/>
                </a:solidFill>
                <a:latin typeface="Calibri" panose="020F0502020204030204" pitchFamily="34" charset="0"/>
              </a:endParaRPr>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zh-CN" altLang="en-US" dirty="0">
                <a:solidFill>
                  <a:srgbClr val="FFFFFF"/>
                </a:solidFill>
                <a:latin typeface="Calibri" panose="020F0502020204030204" pitchFamily="34" charset="0"/>
              </a:endParaRPr>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zh-CN" altLang="en-US" dirty="0">
                <a:solidFill>
                  <a:srgbClr val="FFFFFF"/>
                </a:solidFill>
                <a:latin typeface="Calibri" panose="020F0502020204030204" pitchFamily="34" charset="0"/>
              </a:endParaRPr>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zh-CN" altLang="en-US" dirty="0">
                <a:solidFill>
                  <a:srgbClr val="FFFFFF"/>
                </a:solidFill>
                <a:latin typeface="Calibri" panose="020F0502020204030204" pitchFamily="34" charset="0"/>
              </a:endParaRPr>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zh-CN" altLang="en-US" dirty="0">
                <a:solidFill>
                  <a:srgbClr val="FFFFFF"/>
                </a:solidFill>
                <a:latin typeface="Calibri" panose="020F0502020204030204" pitchFamily="34" charset="0"/>
              </a:endParaRPr>
            </a:p>
          </p:txBody>
        </p:sp>
      </p:grpSp>
    </p:spTree>
    <p:extLst>
      <p:ext uri="{BB962C8B-B14F-4D97-AF65-F5344CB8AC3E}">
        <p14:creationId xmlns:p14="http://schemas.microsoft.com/office/powerpoint/2010/main" val="16623592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6769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5642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977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21712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0579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3405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29.jpe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5" Type="http://schemas.openxmlformats.org/officeDocument/2006/relationships/theme" Target="../theme/theme6.xml"/><Relationship Id="rId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D997B5FA-0921-464F-AAE1-844C04324D75}" type="datetimeFigureOut">
              <a:rPr lang="zh-CN" altLang="en-US" smtClean="0"/>
              <a:pPr/>
              <a:t>2021/12/1</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565CE74E-AB26-4998-AD42-012C4C1AD076}" type="slidenum">
              <a:rPr lang="zh-CN" altLang="en-US" smtClean="0"/>
              <a:pPr/>
              <a:t>‹#›</a:t>
            </a:fld>
            <a:endParaRPr lang="zh-CN" altLang="en-US" dirty="0"/>
          </a:p>
        </p:txBody>
      </p:sp>
      <p:pic>
        <p:nvPicPr>
          <p:cNvPr id="7" name="图片 6"/>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 y="4953"/>
            <a:ext cx="12192001" cy="6837589"/>
          </a:xfrm>
          <a:prstGeom prst="rect">
            <a:avLst/>
          </a:prstGeom>
        </p:spPr>
      </p:pic>
    </p:spTree>
    <p:extLst>
      <p:ext uri="{BB962C8B-B14F-4D97-AF65-F5344CB8AC3E}">
        <p14:creationId xmlns:p14="http://schemas.microsoft.com/office/powerpoint/2010/main" val="2783936455"/>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07" r:id="rId12"/>
    <p:sldLayoutId id="2147484108" r:id="rId13"/>
    <p:sldLayoutId id="2147484109" r:id="rId14"/>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BDDC5"/>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1" y="274641"/>
            <a:ext cx="10972800" cy="1142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1"/>
          </p:nvPr>
        </p:nvSpPr>
        <p:spPr bwMode="auto">
          <a:xfrm>
            <a:off x="609601"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609600" y="6245226"/>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lvl1pPr>
              <a:defRPr sz="1200">
                <a:latin typeface="+mn-lt"/>
              </a:defRPr>
            </a:lvl1pPr>
          </a:lstStyle>
          <a:p>
            <a:endParaRPr lang="en-US" altLang="zh-CN"/>
          </a:p>
        </p:txBody>
      </p:sp>
      <p:sp>
        <p:nvSpPr>
          <p:cNvPr id="1029" name="Rectangle 5"/>
          <p:cNvSpPr>
            <a:spLocks noGrp="1" noChangeArrowheads="1"/>
          </p:cNvSpPr>
          <p:nvPr>
            <p:ph type="ftr" sz="quarter" idx="3"/>
          </p:nvPr>
        </p:nvSpPr>
        <p:spPr bwMode="auto">
          <a:xfrm>
            <a:off x="4165601" y="6245226"/>
            <a:ext cx="3860801"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lvl1pPr algn="ctr">
              <a:defRPr sz="1200">
                <a:latin typeface="+mn-lt"/>
              </a:defRPr>
            </a:lvl1pPr>
          </a:lstStyle>
          <a:p>
            <a:endParaRPr lang="en-US" altLang="zh-CN"/>
          </a:p>
        </p:txBody>
      </p:sp>
      <p:sp>
        <p:nvSpPr>
          <p:cNvPr id="1030" name="Rectangle 6"/>
          <p:cNvSpPr>
            <a:spLocks noGrp="1" noChangeArrowheads="1"/>
          </p:cNvSpPr>
          <p:nvPr>
            <p:ph type="sldNum" sz="quarter" idx="4"/>
          </p:nvPr>
        </p:nvSpPr>
        <p:spPr bwMode="auto">
          <a:xfrm>
            <a:off x="8737601" y="6245226"/>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prstTxWarp prst="textNoShape">
              <a:avLst/>
            </a:prstTxWarp>
          </a:bodyPr>
          <a:lstStyle>
            <a:lvl1pPr algn="r">
              <a:defRPr sz="1200">
                <a:latin typeface="+mn-lt"/>
              </a:defRPr>
            </a:lvl1pPr>
          </a:lstStyle>
          <a:p>
            <a:fld id="{D0A27C80-5FD3-4361-BB31-75FBA1966619}" type="slidenum">
              <a:rPr lang="en-US" altLang="zh-CN"/>
              <a:pPr/>
              <a:t>‹#›</a:t>
            </a:fld>
            <a:endParaRPr lang="en-US" altLang="zh-CN"/>
          </a:p>
        </p:txBody>
      </p:sp>
    </p:spTree>
    <p:extLst>
      <p:ext uri="{BB962C8B-B14F-4D97-AF65-F5344CB8AC3E}">
        <p14:creationId xmlns:p14="http://schemas.microsoft.com/office/powerpoint/2010/main" val="99628259"/>
      </p:ext>
    </p:extLst>
  </p:cSld>
  <p:clrMap bg1="lt1" tx1="dk1" bg2="lt2" tx2="dk2" accent1="accent1" accent2="accent2" accent3="accent3" accent4="accent4" accent5="accent5" accent6="accent6" hlink="hlink" folHlink="folHlink"/>
  <p:sldLayoutIdLst>
    <p:sldLayoutId id="2147484449" r:id="rId1"/>
    <p:sldLayoutId id="2147484452" r:id="rId2"/>
    <p:sldLayoutId id="2147484456" r:id="rId3"/>
    <p:sldLayoutId id="2147484460" r:id="rId4"/>
    <p:sldLayoutId id="2147484473" r:id="rId5"/>
    <p:sldLayoutId id="2147484474" r:id="rId6"/>
    <p:sldLayoutId id="2147484475" r:id="rId7"/>
    <p:sldLayoutId id="2147484476" r:id="rId8"/>
    <p:sldLayoutId id="2147484477" r:id="rId9"/>
    <p:sldLayoutId id="2147484478" r:id="rId10"/>
    <p:sldLayoutId id="2147484479" r:id="rId11"/>
    <p:sldLayoutId id="2147484480" r:id="rId12"/>
    <p:sldLayoutId id="2147484481" r:id="rId13"/>
  </p:sldLayoutIdLst>
  <mc:AlternateContent xmlns:mc="http://schemas.openxmlformats.org/markup-compatibility/2006" xmlns:p14="http://schemas.microsoft.com/office/powerpoint/2010/main">
    <mc:Choice Requires="p14">
      <p:transition spd="slow" p14:dur="1600" advTm="2000">
        <p14:gallery dir="l"/>
      </p:transition>
    </mc:Choice>
    <mc:Fallback xmlns="">
      <p:transition spd="slow" advTm="2000">
        <p:fade/>
      </p:transition>
    </mc:Fallback>
  </mc:AlternateContent>
  <p:hf sldNum="0" hdr="0" ftr="0" dt="0"/>
  <p:txStyles>
    <p:titleStyle>
      <a:lvl1pPr algn="ctr" rtl="0" fontAlgn="base">
        <a:spcBef>
          <a:spcPct val="0"/>
        </a:spcBef>
        <a:spcAft>
          <a:spcPct val="0"/>
        </a:spcAft>
        <a:defRPr sz="3975">
          <a:solidFill>
            <a:schemeClr val="tx2"/>
          </a:solidFill>
          <a:latin typeface="+mj-lt"/>
          <a:ea typeface="+mj-ea"/>
          <a:cs typeface="+mj-cs"/>
        </a:defRPr>
      </a:lvl1pPr>
      <a:lvl2pPr algn="ctr" rtl="0" fontAlgn="base">
        <a:spcBef>
          <a:spcPct val="0"/>
        </a:spcBef>
        <a:spcAft>
          <a:spcPct val="0"/>
        </a:spcAft>
        <a:defRPr sz="3975">
          <a:solidFill>
            <a:schemeClr val="tx2"/>
          </a:solidFill>
          <a:latin typeface="Arial" charset="0"/>
          <a:ea typeface="宋体" charset="-122"/>
        </a:defRPr>
      </a:lvl2pPr>
      <a:lvl3pPr algn="ctr" rtl="0" fontAlgn="base">
        <a:spcBef>
          <a:spcPct val="0"/>
        </a:spcBef>
        <a:spcAft>
          <a:spcPct val="0"/>
        </a:spcAft>
        <a:defRPr sz="3975">
          <a:solidFill>
            <a:schemeClr val="tx2"/>
          </a:solidFill>
          <a:latin typeface="Arial" charset="0"/>
          <a:ea typeface="宋体" charset="-122"/>
        </a:defRPr>
      </a:lvl3pPr>
      <a:lvl4pPr algn="ctr" rtl="0" fontAlgn="base">
        <a:spcBef>
          <a:spcPct val="0"/>
        </a:spcBef>
        <a:spcAft>
          <a:spcPct val="0"/>
        </a:spcAft>
        <a:defRPr sz="3975">
          <a:solidFill>
            <a:schemeClr val="tx2"/>
          </a:solidFill>
          <a:latin typeface="Arial" charset="0"/>
          <a:ea typeface="宋体" charset="-122"/>
        </a:defRPr>
      </a:lvl4pPr>
      <a:lvl5pPr algn="ctr" rtl="0" fontAlgn="base">
        <a:spcBef>
          <a:spcPct val="0"/>
        </a:spcBef>
        <a:spcAft>
          <a:spcPct val="0"/>
        </a:spcAft>
        <a:defRPr sz="3975">
          <a:solidFill>
            <a:schemeClr val="tx2"/>
          </a:solidFill>
          <a:latin typeface="Arial" charset="0"/>
          <a:ea typeface="宋体" charset="-122"/>
        </a:defRPr>
      </a:lvl5pPr>
      <a:lvl6pPr marL="408268" algn="ctr" rtl="0" fontAlgn="base">
        <a:spcBef>
          <a:spcPct val="0"/>
        </a:spcBef>
        <a:spcAft>
          <a:spcPct val="0"/>
        </a:spcAft>
        <a:defRPr sz="3975">
          <a:solidFill>
            <a:schemeClr val="tx2"/>
          </a:solidFill>
          <a:latin typeface="Arial" charset="0"/>
          <a:ea typeface="宋体" charset="-122"/>
        </a:defRPr>
      </a:lvl6pPr>
      <a:lvl7pPr marL="816536" algn="ctr" rtl="0" fontAlgn="base">
        <a:spcBef>
          <a:spcPct val="0"/>
        </a:spcBef>
        <a:spcAft>
          <a:spcPct val="0"/>
        </a:spcAft>
        <a:defRPr sz="3975">
          <a:solidFill>
            <a:schemeClr val="tx2"/>
          </a:solidFill>
          <a:latin typeface="Arial" charset="0"/>
          <a:ea typeface="宋体" charset="-122"/>
        </a:defRPr>
      </a:lvl7pPr>
      <a:lvl8pPr marL="1224803" algn="ctr" rtl="0" fontAlgn="base">
        <a:spcBef>
          <a:spcPct val="0"/>
        </a:spcBef>
        <a:spcAft>
          <a:spcPct val="0"/>
        </a:spcAft>
        <a:defRPr sz="3975">
          <a:solidFill>
            <a:schemeClr val="tx2"/>
          </a:solidFill>
          <a:latin typeface="Arial" charset="0"/>
          <a:ea typeface="宋体" charset="-122"/>
        </a:defRPr>
      </a:lvl8pPr>
      <a:lvl9pPr marL="1633070" algn="ctr" rtl="0" fontAlgn="base">
        <a:spcBef>
          <a:spcPct val="0"/>
        </a:spcBef>
        <a:spcAft>
          <a:spcPct val="0"/>
        </a:spcAft>
        <a:defRPr sz="3975">
          <a:solidFill>
            <a:schemeClr val="tx2"/>
          </a:solidFill>
          <a:latin typeface="Arial" charset="0"/>
          <a:ea typeface="宋体" charset="-122"/>
        </a:defRPr>
      </a:lvl9pPr>
    </p:titleStyle>
    <p:bodyStyle>
      <a:lvl1pPr marL="306200" indent="-306200" algn="l" rtl="0" fontAlgn="base">
        <a:spcBef>
          <a:spcPct val="20000"/>
        </a:spcBef>
        <a:spcAft>
          <a:spcPct val="0"/>
        </a:spcAft>
        <a:buChar char="•"/>
        <a:defRPr sz="2850">
          <a:solidFill>
            <a:schemeClr val="tx1"/>
          </a:solidFill>
          <a:latin typeface="+mn-lt"/>
          <a:ea typeface="+mn-ea"/>
          <a:cs typeface="+mn-cs"/>
        </a:defRPr>
      </a:lvl1pPr>
      <a:lvl2pPr marL="663435" indent="-255167" algn="l" rtl="0" fontAlgn="base">
        <a:spcBef>
          <a:spcPct val="20000"/>
        </a:spcBef>
        <a:spcAft>
          <a:spcPct val="0"/>
        </a:spcAft>
        <a:buChar char="–"/>
        <a:defRPr sz="2550">
          <a:solidFill>
            <a:schemeClr val="tx1"/>
          </a:solidFill>
          <a:latin typeface="+mn-lt"/>
          <a:ea typeface="+mn-ea"/>
        </a:defRPr>
      </a:lvl2pPr>
      <a:lvl3pPr marL="1020670" indent="-204134" algn="l" rtl="0" fontAlgn="base">
        <a:spcBef>
          <a:spcPct val="20000"/>
        </a:spcBef>
        <a:spcAft>
          <a:spcPct val="0"/>
        </a:spcAft>
        <a:buChar char="•"/>
        <a:defRPr sz="2175">
          <a:solidFill>
            <a:schemeClr val="tx1"/>
          </a:solidFill>
          <a:latin typeface="+mn-lt"/>
          <a:ea typeface="+mn-ea"/>
        </a:defRPr>
      </a:lvl3pPr>
      <a:lvl4pPr marL="1428937" indent="-204134" algn="l" rtl="0" fontAlgn="base">
        <a:spcBef>
          <a:spcPct val="20000"/>
        </a:spcBef>
        <a:spcAft>
          <a:spcPct val="0"/>
        </a:spcAft>
        <a:buChar char="–"/>
        <a:defRPr sz="1800">
          <a:solidFill>
            <a:schemeClr val="tx1"/>
          </a:solidFill>
          <a:latin typeface="+mn-lt"/>
          <a:ea typeface="+mn-ea"/>
        </a:defRPr>
      </a:lvl4pPr>
      <a:lvl5pPr marL="1837205" indent="-204134" algn="l" rtl="0" fontAlgn="base">
        <a:spcBef>
          <a:spcPct val="20000"/>
        </a:spcBef>
        <a:spcAft>
          <a:spcPct val="0"/>
        </a:spcAft>
        <a:buChar char="»"/>
        <a:defRPr sz="1800">
          <a:solidFill>
            <a:schemeClr val="tx1"/>
          </a:solidFill>
          <a:latin typeface="+mn-lt"/>
          <a:ea typeface="+mn-ea"/>
        </a:defRPr>
      </a:lvl5pPr>
      <a:lvl6pPr marL="2245472" indent="-204134" algn="l" rtl="0" fontAlgn="base">
        <a:spcBef>
          <a:spcPct val="20000"/>
        </a:spcBef>
        <a:spcAft>
          <a:spcPct val="0"/>
        </a:spcAft>
        <a:buChar char="»"/>
        <a:defRPr sz="1800">
          <a:solidFill>
            <a:schemeClr val="tx1"/>
          </a:solidFill>
          <a:latin typeface="+mn-lt"/>
          <a:ea typeface="+mn-ea"/>
        </a:defRPr>
      </a:lvl6pPr>
      <a:lvl7pPr marL="2653740" indent="-204134" algn="l" rtl="0" fontAlgn="base">
        <a:spcBef>
          <a:spcPct val="20000"/>
        </a:spcBef>
        <a:spcAft>
          <a:spcPct val="0"/>
        </a:spcAft>
        <a:buChar char="»"/>
        <a:defRPr sz="1800">
          <a:solidFill>
            <a:schemeClr val="tx1"/>
          </a:solidFill>
          <a:latin typeface="+mn-lt"/>
          <a:ea typeface="+mn-ea"/>
        </a:defRPr>
      </a:lvl7pPr>
      <a:lvl8pPr marL="3062008" indent="-204134" algn="l" rtl="0" fontAlgn="base">
        <a:spcBef>
          <a:spcPct val="20000"/>
        </a:spcBef>
        <a:spcAft>
          <a:spcPct val="0"/>
        </a:spcAft>
        <a:buChar char="»"/>
        <a:defRPr sz="1800">
          <a:solidFill>
            <a:schemeClr val="tx1"/>
          </a:solidFill>
          <a:latin typeface="+mn-lt"/>
          <a:ea typeface="+mn-ea"/>
        </a:defRPr>
      </a:lvl8pPr>
      <a:lvl9pPr marL="3470276" indent="-204134" algn="l" rtl="0" fontAlgn="base">
        <a:spcBef>
          <a:spcPct val="20000"/>
        </a:spcBef>
        <a:spcAft>
          <a:spcPct val="0"/>
        </a:spcAft>
        <a:buChar char="»"/>
        <a:defRPr sz="1800">
          <a:solidFill>
            <a:schemeClr val="tx1"/>
          </a:solidFill>
          <a:latin typeface="+mn-lt"/>
          <a:ea typeface="+mn-ea"/>
        </a:defRPr>
      </a:lvl9pPr>
    </p:bodyStyle>
    <p:otherStyle>
      <a:defPPr>
        <a:defRPr lang="zh-CN"/>
      </a:defPPr>
      <a:lvl1pPr marL="0" algn="l" defTabSz="816536" rtl="0" eaLnBrk="1" latinLnBrk="0" hangingPunct="1">
        <a:defRPr sz="1575" kern="1200">
          <a:solidFill>
            <a:schemeClr val="tx1"/>
          </a:solidFill>
          <a:latin typeface="+mn-lt"/>
          <a:ea typeface="+mn-ea"/>
          <a:cs typeface="+mn-cs"/>
        </a:defRPr>
      </a:lvl1pPr>
      <a:lvl2pPr marL="408268" algn="l" defTabSz="816536" rtl="0" eaLnBrk="1" latinLnBrk="0" hangingPunct="1">
        <a:defRPr sz="1575" kern="1200">
          <a:solidFill>
            <a:schemeClr val="tx1"/>
          </a:solidFill>
          <a:latin typeface="+mn-lt"/>
          <a:ea typeface="+mn-ea"/>
          <a:cs typeface="+mn-cs"/>
        </a:defRPr>
      </a:lvl2pPr>
      <a:lvl3pPr marL="816536" algn="l" defTabSz="816536" rtl="0" eaLnBrk="1" latinLnBrk="0" hangingPunct="1">
        <a:defRPr sz="1575" kern="1200">
          <a:solidFill>
            <a:schemeClr val="tx1"/>
          </a:solidFill>
          <a:latin typeface="+mn-lt"/>
          <a:ea typeface="+mn-ea"/>
          <a:cs typeface="+mn-cs"/>
        </a:defRPr>
      </a:lvl3pPr>
      <a:lvl4pPr marL="1224803" algn="l" defTabSz="816536" rtl="0" eaLnBrk="1" latinLnBrk="0" hangingPunct="1">
        <a:defRPr sz="1575" kern="1200">
          <a:solidFill>
            <a:schemeClr val="tx1"/>
          </a:solidFill>
          <a:latin typeface="+mn-lt"/>
          <a:ea typeface="+mn-ea"/>
          <a:cs typeface="+mn-cs"/>
        </a:defRPr>
      </a:lvl4pPr>
      <a:lvl5pPr marL="1633070" algn="l" defTabSz="816536" rtl="0" eaLnBrk="1" latinLnBrk="0" hangingPunct="1">
        <a:defRPr sz="1575" kern="1200">
          <a:solidFill>
            <a:schemeClr val="tx1"/>
          </a:solidFill>
          <a:latin typeface="+mn-lt"/>
          <a:ea typeface="+mn-ea"/>
          <a:cs typeface="+mn-cs"/>
        </a:defRPr>
      </a:lvl5pPr>
      <a:lvl6pPr marL="2041339" algn="l" defTabSz="816536" rtl="0" eaLnBrk="1" latinLnBrk="0" hangingPunct="1">
        <a:defRPr sz="1575" kern="1200">
          <a:solidFill>
            <a:schemeClr val="tx1"/>
          </a:solidFill>
          <a:latin typeface="+mn-lt"/>
          <a:ea typeface="+mn-ea"/>
          <a:cs typeface="+mn-cs"/>
        </a:defRPr>
      </a:lvl6pPr>
      <a:lvl7pPr marL="2449607" algn="l" defTabSz="816536" rtl="0" eaLnBrk="1" latinLnBrk="0" hangingPunct="1">
        <a:defRPr sz="1575" kern="1200">
          <a:solidFill>
            <a:schemeClr val="tx1"/>
          </a:solidFill>
          <a:latin typeface="+mn-lt"/>
          <a:ea typeface="+mn-ea"/>
          <a:cs typeface="+mn-cs"/>
        </a:defRPr>
      </a:lvl7pPr>
      <a:lvl8pPr marL="2857874" algn="l" defTabSz="816536" rtl="0" eaLnBrk="1" latinLnBrk="0" hangingPunct="1">
        <a:defRPr sz="1575" kern="1200">
          <a:solidFill>
            <a:schemeClr val="tx1"/>
          </a:solidFill>
          <a:latin typeface="+mn-lt"/>
          <a:ea typeface="+mn-ea"/>
          <a:cs typeface="+mn-cs"/>
        </a:defRPr>
      </a:lvl8pPr>
      <a:lvl9pPr marL="3266141" algn="l" defTabSz="816536" rtl="0" eaLnBrk="1" latinLnBrk="0" hangingPunct="1">
        <a:defRPr sz="15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Chỗ dành sẵn cho Tiêu đề 1">
            <a:extLst>
              <a:ext uri="{FF2B5EF4-FFF2-40B4-BE49-F238E27FC236}">
                <a16:creationId xmlns:a16="http://schemas.microsoft.com/office/drawing/2014/main" id="{E80A8A94-62C9-4D00-9B78-66B7DD4682C3}"/>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vi-VN"/>
              <a:t>Bấm để sửa kiểu tiêu đề Bản cái</a:t>
            </a:r>
          </a:p>
        </p:txBody>
      </p:sp>
      <p:sp>
        <p:nvSpPr>
          <p:cNvPr id="1027" name="Chỗ dành sẵn cho Văn bản 2">
            <a:extLst>
              <a:ext uri="{FF2B5EF4-FFF2-40B4-BE49-F238E27FC236}">
                <a16:creationId xmlns:a16="http://schemas.microsoft.com/office/drawing/2014/main" id="{4B74C8FD-DB3D-4FBB-AB7E-B0467906380D}"/>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a:t>Bấm để sửa kiểu văn bản Bản cái</a:t>
            </a:r>
          </a:p>
          <a:p>
            <a:pPr lvl="1"/>
            <a:r>
              <a:rPr lang="vi-VN" altLang="vi-VN"/>
              <a:t>Mức hai</a:t>
            </a:r>
          </a:p>
          <a:p>
            <a:pPr lvl="2"/>
            <a:r>
              <a:rPr lang="vi-VN" altLang="vi-VN"/>
              <a:t>Mức ba</a:t>
            </a:r>
          </a:p>
          <a:p>
            <a:pPr lvl="3"/>
            <a:r>
              <a:rPr lang="vi-VN" altLang="vi-VN"/>
              <a:t>Mức bốn</a:t>
            </a:r>
          </a:p>
          <a:p>
            <a:pPr lvl="4"/>
            <a:r>
              <a:rPr lang="vi-VN" altLang="vi-VN"/>
              <a:t>Mức năm</a:t>
            </a:r>
          </a:p>
        </p:txBody>
      </p:sp>
      <p:sp>
        <p:nvSpPr>
          <p:cNvPr id="4" name="Chỗ dành sẵn cho Ngày tháng 3">
            <a:extLst>
              <a:ext uri="{FF2B5EF4-FFF2-40B4-BE49-F238E27FC236}">
                <a16:creationId xmlns:a16="http://schemas.microsoft.com/office/drawing/2014/main" id="{A7536AD1-0B13-4792-809C-045A6BB3BF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55A376B-618A-4342-879E-7DAB2360D95A}" type="datetimeFigureOut">
              <a:rPr lang="vi-VN"/>
              <a:pPr>
                <a:defRPr/>
              </a:pPr>
              <a:t>01/12/2021</a:t>
            </a:fld>
            <a:endParaRPr lang="vi-VN"/>
          </a:p>
        </p:txBody>
      </p:sp>
      <p:sp>
        <p:nvSpPr>
          <p:cNvPr id="5" name="Chỗ dành sẵn cho Chân trang 4">
            <a:extLst>
              <a:ext uri="{FF2B5EF4-FFF2-40B4-BE49-F238E27FC236}">
                <a16:creationId xmlns:a16="http://schemas.microsoft.com/office/drawing/2014/main" id="{BC03AF51-F5B6-4097-B293-87FAF81A02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vi-VN"/>
          </a:p>
        </p:txBody>
      </p:sp>
      <p:sp>
        <p:nvSpPr>
          <p:cNvPr id="6" name="Chỗ dành sẵn cho Số hiệu Bản chiếu 5">
            <a:extLst>
              <a:ext uri="{FF2B5EF4-FFF2-40B4-BE49-F238E27FC236}">
                <a16:creationId xmlns:a16="http://schemas.microsoft.com/office/drawing/2014/main" id="{14BBDAF3-4922-4968-9E00-D498F78B5A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7342F1CD-5F10-4160-9253-B3A230747653}" type="slidenum">
              <a:rPr lang="vi-VN"/>
              <a:pPr>
                <a:defRPr/>
              </a:pPr>
              <a:t>‹#›</a:t>
            </a:fld>
            <a:endParaRPr lang="vi-VN"/>
          </a:p>
        </p:txBody>
      </p:sp>
    </p:spTree>
    <p:extLst>
      <p:ext uri="{BB962C8B-B14F-4D97-AF65-F5344CB8AC3E}">
        <p14:creationId xmlns:p14="http://schemas.microsoft.com/office/powerpoint/2010/main" val="668021854"/>
      </p:ext>
    </p:extLst>
  </p:cSld>
  <p:clrMap bg1="lt1" tx1="dk1" bg2="lt2" tx2="dk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 id="2147484517" r:id="rId12"/>
    <p:sldLayoutId id="2147484518" r:id="rId13"/>
    <p:sldLayoutId id="2147484519" r:id="rId1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1/12/21</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141240664"/>
      </p:ext>
    </p:extLst>
  </p:cSld>
  <p:clrMap bg1="lt1" tx1="dk1" bg2="lt2" tx2="dk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Chỗ dành sẵn cho Tiêu đề 1">
            <a:extLst>
              <a:ext uri="{FF2B5EF4-FFF2-40B4-BE49-F238E27FC236}">
                <a16:creationId xmlns:a16="http://schemas.microsoft.com/office/drawing/2014/main" id="{DF6A09F4-712C-40F8-9FD8-70D66DCBFD86}"/>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vi-VN"/>
              <a:t>Bấm để sửa kiểu tiêu đề Bản cái</a:t>
            </a:r>
          </a:p>
        </p:txBody>
      </p:sp>
      <p:sp>
        <p:nvSpPr>
          <p:cNvPr id="1027" name="Chỗ dành sẵn cho Văn bản 2">
            <a:extLst>
              <a:ext uri="{FF2B5EF4-FFF2-40B4-BE49-F238E27FC236}">
                <a16:creationId xmlns:a16="http://schemas.microsoft.com/office/drawing/2014/main" id="{AF3083F9-7E04-49D9-A683-5ADEE4296698}"/>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a:t>Bấm để sửa kiểu văn bản Bản cái</a:t>
            </a:r>
          </a:p>
          <a:p>
            <a:pPr lvl="1"/>
            <a:r>
              <a:rPr lang="vi-VN" altLang="vi-VN"/>
              <a:t>Mức hai</a:t>
            </a:r>
          </a:p>
          <a:p>
            <a:pPr lvl="2"/>
            <a:r>
              <a:rPr lang="vi-VN" altLang="vi-VN"/>
              <a:t>Mức ba</a:t>
            </a:r>
          </a:p>
          <a:p>
            <a:pPr lvl="3"/>
            <a:r>
              <a:rPr lang="vi-VN" altLang="vi-VN"/>
              <a:t>Mức bốn</a:t>
            </a:r>
          </a:p>
          <a:p>
            <a:pPr lvl="4"/>
            <a:r>
              <a:rPr lang="vi-VN" altLang="vi-VN"/>
              <a:t>Mức năm</a:t>
            </a:r>
          </a:p>
        </p:txBody>
      </p:sp>
      <p:sp>
        <p:nvSpPr>
          <p:cNvPr id="4" name="Chỗ dành sẵn cho Ngày tháng 3">
            <a:extLst>
              <a:ext uri="{FF2B5EF4-FFF2-40B4-BE49-F238E27FC236}">
                <a16:creationId xmlns:a16="http://schemas.microsoft.com/office/drawing/2014/main" id="{6D238A19-06B0-4237-AE30-74B6411C07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2AF42A31-1D3C-4102-AEB7-D723A25E058D}" type="datetimeFigureOut">
              <a:rPr lang="vi-VN"/>
              <a:pPr>
                <a:defRPr/>
              </a:pPr>
              <a:t>01/12/2021</a:t>
            </a:fld>
            <a:endParaRPr lang="vi-VN"/>
          </a:p>
        </p:txBody>
      </p:sp>
      <p:sp>
        <p:nvSpPr>
          <p:cNvPr id="5" name="Chỗ dành sẵn cho Chân trang 4">
            <a:extLst>
              <a:ext uri="{FF2B5EF4-FFF2-40B4-BE49-F238E27FC236}">
                <a16:creationId xmlns:a16="http://schemas.microsoft.com/office/drawing/2014/main" id="{24AAED9C-69FA-4418-9E3C-816BDA57B7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vi-VN"/>
          </a:p>
        </p:txBody>
      </p:sp>
      <p:sp>
        <p:nvSpPr>
          <p:cNvPr id="6" name="Chỗ dành sẵn cho Số hiệu Bản chiếu 5">
            <a:extLst>
              <a:ext uri="{FF2B5EF4-FFF2-40B4-BE49-F238E27FC236}">
                <a16:creationId xmlns:a16="http://schemas.microsoft.com/office/drawing/2014/main" id="{7F17D28B-DC43-44F4-8668-451E7365E7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855C8056-4FDE-4BC0-92A5-372C9B06A4A7}" type="slidenum">
              <a:rPr lang="vi-VN"/>
              <a:pPr>
                <a:defRPr/>
              </a:pPr>
              <a:t>‹#›</a:t>
            </a:fld>
            <a:endParaRPr lang="vi-VN"/>
          </a:p>
        </p:txBody>
      </p:sp>
    </p:spTree>
    <p:extLst>
      <p:ext uri="{BB962C8B-B14F-4D97-AF65-F5344CB8AC3E}">
        <p14:creationId xmlns:p14="http://schemas.microsoft.com/office/powerpoint/2010/main" val="4210082"/>
      </p:ext>
    </p:extLst>
  </p:cSld>
  <p:clrMap bg1="lt1" tx1="dk1" bg2="lt2" tx2="dk2" accent1="accent1" accent2="accent2" accent3="accent3" accent4="accent4" accent5="accent5" accent6="accent6" hlink="hlink" folHlink="folHlink"/>
  <p:sldLayoutIdLst>
    <p:sldLayoutId id="2147484533" r:id="rId1"/>
    <p:sldLayoutId id="2147484534" r:id="rId2"/>
    <p:sldLayoutId id="2147484535" r:id="rId3"/>
    <p:sldLayoutId id="2147484536" r:id="rId4"/>
    <p:sldLayoutId id="2147484537" r:id="rId5"/>
    <p:sldLayoutId id="2147484538" r:id="rId6"/>
    <p:sldLayoutId id="2147484539" r:id="rId7"/>
    <p:sldLayoutId id="2147484540" r:id="rId8"/>
    <p:sldLayoutId id="2147484541" r:id="rId9"/>
    <p:sldLayoutId id="2147484542" r:id="rId10"/>
    <p:sldLayoutId id="2147484543" r:id="rId11"/>
    <p:sldLayoutId id="2147484544" r:id="rId12"/>
    <p:sldLayoutId id="2147484546"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defTabSz="457200" fontAlgn="auto">
              <a:spcBef>
                <a:spcPts val="0"/>
              </a:spcBef>
              <a:spcAft>
                <a:spcPts val="0"/>
              </a:spcAft>
            </a:pPr>
            <a:r>
              <a:rPr lang="zh-CN" altLang="en-US" sz="300" dirty="0">
                <a:solidFill>
                  <a:srgbClr val="FFFFFF">
                    <a:alpha val="0"/>
                  </a:srgbClr>
                </a:solidFill>
                <a:latin typeface="微软雅黑" panose="020B0503020204020204" pitchFamily="34" charset="-122"/>
                <a:ea typeface="微软雅黑"/>
                <a:sym typeface="+mn-ea"/>
              </a:rPr>
              <a:t>感谢您下载包图网平台上提供的</a:t>
            </a:r>
            <a:r>
              <a:rPr lang="en-US" altLang="zh-CN" sz="300" dirty="0">
                <a:solidFill>
                  <a:srgbClr val="FFFFFF">
                    <a:alpha val="0"/>
                  </a:srgbClr>
                </a:solidFill>
                <a:latin typeface="微软雅黑" panose="020B0503020204020204" pitchFamily="34" charset="-122"/>
                <a:ea typeface="微软雅黑"/>
                <a:sym typeface="+mn-ea"/>
              </a:rPr>
              <a:t>PPT</a:t>
            </a:r>
            <a:r>
              <a:rPr lang="zh-CN" altLang="en-US" sz="300" dirty="0">
                <a:solidFill>
                  <a:srgbClr val="FFFFFF">
                    <a:alpha val="0"/>
                  </a:srgbClr>
                </a:solidFill>
                <a:latin typeface="微软雅黑" panose="020B0503020204020204" pitchFamily="34" charset="-122"/>
                <a:ea typeface="微软雅黑"/>
                <a:sym typeface="+mn-ea"/>
              </a:rPr>
              <a:t>作品，为了您和包图网以及原创作者的利益，请勿复制、传播、销售，否则将承担法律责任！包图网将对作品进行维权，按照传播下载次数进行十倍的索取赔偿！</a:t>
            </a:r>
          </a:p>
          <a:p>
            <a:pPr defTabSz="457200" fontAlgn="auto">
              <a:spcBef>
                <a:spcPts val="0"/>
              </a:spcBef>
              <a:spcAft>
                <a:spcPts val="0"/>
              </a:spcAft>
            </a:pPr>
            <a:r>
              <a:rPr lang="en-US" altLang="zh-CN" sz="600" dirty="0">
                <a:solidFill>
                  <a:srgbClr val="FFFFFF">
                    <a:alpha val="0"/>
                  </a:srgbClr>
                </a:solidFill>
                <a:latin typeface="微软雅黑" panose="020B0503020204020204" pitchFamily="34" charset="-122"/>
                <a:ea typeface="微软雅黑"/>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zh-CN" altLang="en-US" dirty="0">
                <a:solidFill>
                  <a:srgbClr val="FFFFFF"/>
                </a:solidFill>
                <a:latin typeface="Calibri" panose="020F0502020204030204" pitchFamily="34" charset="0"/>
              </a:endParaRPr>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zh-CN" altLang="en-US" dirty="0">
                <a:solidFill>
                  <a:srgbClr val="FFFFFF"/>
                </a:solidFill>
                <a:latin typeface="Calibri" panose="020F0502020204030204" pitchFamily="34" charset="0"/>
              </a:endParaRPr>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zh-CN" altLang="en-US" dirty="0">
                <a:solidFill>
                  <a:srgbClr val="FFFFFF"/>
                </a:solidFill>
                <a:latin typeface="Calibri" panose="020F0502020204030204" pitchFamily="34" charset="0"/>
              </a:endParaRPr>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zh-CN" altLang="en-US" dirty="0">
                <a:solidFill>
                  <a:srgbClr val="FFFFFF"/>
                </a:solidFill>
                <a:latin typeface="Calibri" panose="020F0502020204030204" pitchFamily="34" charset="0"/>
              </a:endParaRPr>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zh-CN" altLang="en-US" dirty="0">
                <a:solidFill>
                  <a:srgbClr val="FFFFFF"/>
                </a:solidFill>
                <a:latin typeface="Calibri" panose="020F0502020204030204" pitchFamily="34" charset="0"/>
              </a:endParaRPr>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zh-CN" altLang="en-US" dirty="0">
                <a:solidFill>
                  <a:srgbClr val="FFFFFF"/>
                </a:solidFill>
                <a:latin typeface="Calibri" panose="020F0502020204030204" pitchFamily="34" charset="0"/>
              </a:endParaRPr>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zh-CN" altLang="en-US" dirty="0">
                <a:solidFill>
                  <a:srgbClr val="FFFFFF"/>
                </a:solidFill>
                <a:latin typeface="Calibri" panose="020F0502020204030204" pitchFamily="34" charset="0"/>
              </a:endParaRPr>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zh-CN" altLang="en-US" dirty="0">
                <a:solidFill>
                  <a:srgbClr val="FFFFFF"/>
                </a:solidFill>
                <a:latin typeface="Calibri" panose="020F0502020204030204" pitchFamily="34" charset="0"/>
              </a:endParaRPr>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zh-CN" altLang="en-US" dirty="0">
                <a:solidFill>
                  <a:srgbClr val="FFFFFF"/>
                </a:solidFill>
                <a:latin typeface="Calibri" panose="020F0502020204030204" pitchFamily="34" charset="0"/>
              </a:endParaRPr>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zh-CN" altLang="en-US" dirty="0">
                <a:solidFill>
                  <a:srgbClr val="FFFFFF"/>
                </a:solidFill>
                <a:latin typeface="Calibri" panose="020F0502020204030204" pitchFamily="34" charset="0"/>
              </a:endParaRPr>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zh-CN" altLang="en-US" dirty="0">
                <a:solidFill>
                  <a:srgbClr val="FFFFFF"/>
                </a:solidFill>
                <a:latin typeface="Calibri" panose="020F0502020204030204" pitchFamily="34" charset="0"/>
              </a:endParaRPr>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zh-CN" altLang="en-US" dirty="0">
                <a:solidFill>
                  <a:srgbClr val="FFFFFF"/>
                </a:solidFill>
                <a:latin typeface="Calibri" panose="020F0502020204030204" pitchFamily="34" charset="0"/>
              </a:endParaRPr>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zh-CN" altLang="en-US" dirty="0">
                <a:solidFill>
                  <a:srgbClr val="FFFFFF"/>
                </a:solidFill>
                <a:latin typeface="Calibri" panose="020F0502020204030204" pitchFamily="34" charset="0"/>
              </a:endParaRPr>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zh-CN" altLang="en-US" dirty="0">
                <a:solidFill>
                  <a:srgbClr val="FFFFFF"/>
                </a:solidFill>
                <a:latin typeface="Calibri" panose="020F0502020204030204" pitchFamily="34" charset="0"/>
              </a:endParaRPr>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zh-CN" altLang="en-US" dirty="0">
                <a:solidFill>
                  <a:srgbClr val="000000"/>
                </a:solidFill>
                <a:latin typeface="Calibri" panose="020F0502020204030204" pitchFamily="34" charset="0"/>
                <a:ea typeface="微软雅黑"/>
              </a:endParaRPr>
            </a:p>
          </p:txBody>
        </p:sp>
      </p:grpSp>
    </p:spTree>
    <p:extLst>
      <p:ext uri="{BB962C8B-B14F-4D97-AF65-F5344CB8AC3E}">
        <p14:creationId xmlns:p14="http://schemas.microsoft.com/office/powerpoint/2010/main" val="3386756164"/>
      </p:ext>
    </p:extLst>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8.png"/><Relationship Id="rId3" Type="http://schemas.openxmlformats.org/officeDocument/2006/relationships/slideLayout" Target="../slideLayouts/slideLayout42.xml"/><Relationship Id="rId7" Type="http://schemas.openxmlformats.org/officeDocument/2006/relationships/audio" Target="../media/audio4.wav"/><Relationship Id="rId12"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43.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47.png"/><Relationship Id="rId5" Type="http://schemas.openxmlformats.org/officeDocument/2006/relationships/audio" Target="../media/audio2.wav"/><Relationship Id="rId15" Type="http://schemas.openxmlformats.org/officeDocument/2006/relationships/image" Target="../media/image49.wmf"/><Relationship Id="rId10" Type="http://schemas.openxmlformats.org/officeDocument/2006/relationships/image" Target="../media/image45.png"/><Relationship Id="rId4" Type="http://schemas.openxmlformats.org/officeDocument/2006/relationships/audio" Target="../media/audio1.wav"/><Relationship Id="rId9" Type="http://schemas.openxmlformats.org/officeDocument/2006/relationships/image" Target="../media/image46.png"/><Relationship Id="rId1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8.png"/><Relationship Id="rId3" Type="http://schemas.openxmlformats.org/officeDocument/2006/relationships/slideLayout" Target="../slideLayouts/slideLayout42.xml"/><Relationship Id="rId7" Type="http://schemas.openxmlformats.org/officeDocument/2006/relationships/audio" Target="../media/audio4.wav"/><Relationship Id="rId12"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43.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47.png"/><Relationship Id="rId5" Type="http://schemas.openxmlformats.org/officeDocument/2006/relationships/audio" Target="../media/audio2.wav"/><Relationship Id="rId15" Type="http://schemas.openxmlformats.org/officeDocument/2006/relationships/image" Target="../media/image49.wmf"/><Relationship Id="rId10" Type="http://schemas.openxmlformats.org/officeDocument/2006/relationships/image" Target="../media/image45.png"/><Relationship Id="rId4" Type="http://schemas.openxmlformats.org/officeDocument/2006/relationships/audio" Target="../media/audio1.wav"/><Relationship Id="rId9" Type="http://schemas.openxmlformats.org/officeDocument/2006/relationships/image" Target="../media/image46.png"/><Relationship Id="rId1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8.png"/><Relationship Id="rId3" Type="http://schemas.openxmlformats.org/officeDocument/2006/relationships/slideLayout" Target="../slideLayouts/slideLayout42.xml"/><Relationship Id="rId7" Type="http://schemas.openxmlformats.org/officeDocument/2006/relationships/audio" Target="../media/audio4.wav"/><Relationship Id="rId12"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43.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47.png"/><Relationship Id="rId5" Type="http://schemas.openxmlformats.org/officeDocument/2006/relationships/audio" Target="../media/audio2.wav"/><Relationship Id="rId15" Type="http://schemas.openxmlformats.org/officeDocument/2006/relationships/image" Target="../media/image49.wmf"/><Relationship Id="rId10" Type="http://schemas.openxmlformats.org/officeDocument/2006/relationships/image" Target="../media/image45.png"/><Relationship Id="rId4" Type="http://schemas.openxmlformats.org/officeDocument/2006/relationships/audio" Target="../media/audio1.wav"/><Relationship Id="rId9" Type="http://schemas.openxmlformats.org/officeDocument/2006/relationships/image" Target="../media/image46.png"/><Relationship Id="rId1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8.png"/><Relationship Id="rId3" Type="http://schemas.openxmlformats.org/officeDocument/2006/relationships/slideLayout" Target="../slideLayouts/slideLayout42.xml"/><Relationship Id="rId7" Type="http://schemas.openxmlformats.org/officeDocument/2006/relationships/audio" Target="../media/audio4.wav"/><Relationship Id="rId12"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43.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47.png"/><Relationship Id="rId5" Type="http://schemas.openxmlformats.org/officeDocument/2006/relationships/audio" Target="../media/audio2.wav"/><Relationship Id="rId15" Type="http://schemas.openxmlformats.org/officeDocument/2006/relationships/image" Target="../media/image49.wmf"/><Relationship Id="rId10" Type="http://schemas.openxmlformats.org/officeDocument/2006/relationships/image" Target="../media/image45.png"/><Relationship Id="rId4" Type="http://schemas.openxmlformats.org/officeDocument/2006/relationships/audio" Target="../media/audio1.wav"/><Relationship Id="rId9" Type="http://schemas.openxmlformats.org/officeDocument/2006/relationships/image" Target="../media/image46.png"/><Relationship Id="rId1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8.png"/><Relationship Id="rId3" Type="http://schemas.openxmlformats.org/officeDocument/2006/relationships/slideLayout" Target="../slideLayouts/slideLayout42.xml"/><Relationship Id="rId7" Type="http://schemas.openxmlformats.org/officeDocument/2006/relationships/audio" Target="../media/audio4.wav"/><Relationship Id="rId12"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43.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47.png"/><Relationship Id="rId5" Type="http://schemas.openxmlformats.org/officeDocument/2006/relationships/audio" Target="../media/audio2.wav"/><Relationship Id="rId15" Type="http://schemas.openxmlformats.org/officeDocument/2006/relationships/image" Target="../media/image49.wmf"/><Relationship Id="rId10" Type="http://schemas.openxmlformats.org/officeDocument/2006/relationships/image" Target="../media/image45.png"/><Relationship Id="rId4" Type="http://schemas.openxmlformats.org/officeDocument/2006/relationships/audio" Target="../media/audio1.wav"/><Relationship Id="rId9" Type="http://schemas.openxmlformats.org/officeDocument/2006/relationships/image" Target="../media/image46.png"/><Relationship Id="rId1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53.gif"/><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54.gif"/><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55.gif"/><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56.gif"/><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57.gif"/><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58.gif"/><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1.png"/><Relationship Id="rId1" Type="http://schemas.openxmlformats.org/officeDocument/2006/relationships/slideLayout" Target="../slideLayouts/slideLayout54.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ags" Target="../tags/tag3.xml"/><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5.png"/><Relationship Id="rId5" Type="http://schemas.openxmlformats.org/officeDocument/2006/relationships/image" Target="../media/image46.png"/><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001681" y="228600"/>
            <a:ext cx="5619378" cy="461665"/>
          </a:xfrm>
          <a:prstGeom prst="rect">
            <a:avLst/>
          </a:prstGeom>
          <a:solidFill>
            <a:schemeClr val="bg1">
              <a:alpha val="71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225" normalizeH="0" baseline="0" noProof="0" dirty="0" err="1">
                <a:ln w="12700">
                  <a:solidFill>
                    <a:prstClr val="black"/>
                  </a:solidFill>
                </a:ln>
                <a:solidFill>
                  <a:prstClr val="black"/>
                </a:solidFill>
                <a:effectLst/>
                <a:uLnTx/>
                <a:uFillTx/>
                <a:latin typeface="Calibri" panose="020F0502020204030204" pitchFamily="34" charset="0"/>
                <a:ea typeface="字魂17号-萌趣果冻体" pitchFamily="2" charset="-122"/>
                <a:cs typeface="Calibri" panose="020F0502020204030204" pitchFamily="34" charset="0"/>
              </a:rPr>
              <a:t>Thứ</a:t>
            </a:r>
            <a:r>
              <a:rPr kumimoji="0" lang="en-US" altLang="zh-CN" sz="2400" b="0" i="0" u="none" strike="noStrike" kern="1200" cap="none" spc="225" normalizeH="0" baseline="0" noProof="0" dirty="0">
                <a:ln w="12700">
                  <a:solidFill>
                    <a:prstClr val="black"/>
                  </a:solidFill>
                </a:ln>
                <a:solidFill>
                  <a:prstClr val="black"/>
                </a:solidFill>
                <a:effectLst/>
                <a:uLnTx/>
                <a:uFillTx/>
                <a:latin typeface="Calibri" panose="020F0502020204030204" pitchFamily="34" charset="0"/>
                <a:ea typeface="字魂17号-萌趣果冻体" pitchFamily="2" charset="-122"/>
                <a:cs typeface="Calibri" panose="020F0502020204030204" pitchFamily="34" charset="0"/>
              </a:rPr>
              <a:t> … </a:t>
            </a:r>
            <a:r>
              <a:rPr kumimoji="0" lang="en-US" altLang="zh-CN" sz="2400" b="0" i="0" u="none" strike="noStrike" kern="1200" cap="none" spc="225" normalizeH="0" baseline="0" noProof="0" dirty="0" err="1">
                <a:ln w="12700">
                  <a:solidFill>
                    <a:prstClr val="black"/>
                  </a:solidFill>
                </a:ln>
                <a:solidFill>
                  <a:prstClr val="black"/>
                </a:solidFill>
                <a:effectLst/>
                <a:uLnTx/>
                <a:uFillTx/>
                <a:latin typeface="Calibri" panose="020F0502020204030204" pitchFamily="34" charset="0"/>
                <a:ea typeface="字魂17号-萌趣果冻体" pitchFamily="2" charset="-122"/>
                <a:cs typeface="Calibri" panose="020F0502020204030204" pitchFamily="34" charset="0"/>
              </a:rPr>
              <a:t>ngày</a:t>
            </a:r>
            <a:r>
              <a:rPr kumimoji="0" lang="en-US" altLang="zh-CN" sz="2400" b="0" i="0" u="none" strike="noStrike" kern="1200" cap="none" spc="225" normalizeH="0" baseline="0" noProof="0" dirty="0">
                <a:ln w="12700">
                  <a:solidFill>
                    <a:prstClr val="black"/>
                  </a:solidFill>
                </a:ln>
                <a:solidFill>
                  <a:prstClr val="black"/>
                </a:solidFill>
                <a:effectLst/>
                <a:uLnTx/>
                <a:uFillTx/>
                <a:latin typeface="Calibri" panose="020F0502020204030204" pitchFamily="34" charset="0"/>
                <a:ea typeface="字魂17号-萌趣果冻体" pitchFamily="2" charset="-122"/>
                <a:cs typeface="Calibri" panose="020F0502020204030204" pitchFamily="34" charset="0"/>
              </a:rPr>
              <a:t> …  </a:t>
            </a:r>
            <a:r>
              <a:rPr kumimoji="0" lang="en-US" altLang="zh-CN" sz="2400" b="0" i="0" u="none" strike="noStrike" kern="1200" cap="none" spc="225" normalizeH="0" baseline="0" noProof="0" dirty="0" err="1">
                <a:ln w="12700">
                  <a:solidFill>
                    <a:prstClr val="black"/>
                  </a:solidFill>
                </a:ln>
                <a:solidFill>
                  <a:prstClr val="black"/>
                </a:solidFill>
                <a:effectLst/>
                <a:uLnTx/>
                <a:uFillTx/>
                <a:latin typeface="Calibri" panose="020F0502020204030204" pitchFamily="34" charset="0"/>
                <a:ea typeface="字魂17号-萌趣果冻体" pitchFamily="2" charset="-122"/>
                <a:cs typeface="Calibri" panose="020F0502020204030204" pitchFamily="34" charset="0"/>
              </a:rPr>
              <a:t>tháng</a:t>
            </a:r>
            <a:r>
              <a:rPr kumimoji="0" lang="en-US" altLang="zh-CN" sz="2400" b="0" i="0" u="none" strike="noStrike" kern="1200" cap="none" spc="225" normalizeH="0" baseline="0" noProof="0" dirty="0">
                <a:ln w="12700">
                  <a:solidFill>
                    <a:prstClr val="black"/>
                  </a:solidFill>
                </a:ln>
                <a:solidFill>
                  <a:prstClr val="black"/>
                </a:solidFill>
                <a:effectLst/>
                <a:uLnTx/>
                <a:uFillTx/>
                <a:latin typeface="Calibri" panose="020F0502020204030204" pitchFamily="34" charset="0"/>
                <a:ea typeface="字魂17号-萌趣果冻体" pitchFamily="2" charset="-122"/>
                <a:cs typeface="Calibri" panose="020F0502020204030204" pitchFamily="34" charset="0"/>
              </a:rPr>
              <a:t> … </a:t>
            </a:r>
            <a:r>
              <a:rPr kumimoji="0" lang="en-US" altLang="zh-CN" sz="2400" b="0" i="0" u="none" strike="noStrike" kern="1200" cap="none" spc="225" normalizeH="0" baseline="0" noProof="0" dirty="0" err="1">
                <a:ln w="12700">
                  <a:solidFill>
                    <a:prstClr val="black"/>
                  </a:solidFill>
                </a:ln>
                <a:solidFill>
                  <a:prstClr val="black"/>
                </a:solidFill>
                <a:effectLst/>
                <a:uLnTx/>
                <a:uFillTx/>
                <a:latin typeface="Calibri" panose="020F0502020204030204" pitchFamily="34" charset="0"/>
                <a:ea typeface="字魂17号-萌趣果冻体" pitchFamily="2" charset="-122"/>
                <a:cs typeface="Calibri" panose="020F0502020204030204" pitchFamily="34" charset="0"/>
              </a:rPr>
              <a:t>năm</a:t>
            </a:r>
            <a:r>
              <a:rPr kumimoji="0" lang="en-US" altLang="zh-CN" sz="2400" b="0" i="0" u="none" strike="noStrike" kern="1200" cap="none" spc="225" normalizeH="0" baseline="0" noProof="0" dirty="0">
                <a:ln w="12700">
                  <a:solidFill>
                    <a:prstClr val="black"/>
                  </a:solidFill>
                </a:ln>
                <a:solidFill>
                  <a:prstClr val="black"/>
                </a:solidFill>
                <a:effectLst/>
                <a:uLnTx/>
                <a:uFillTx/>
                <a:latin typeface="Calibri" panose="020F0502020204030204" pitchFamily="34" charset="0"/>
                <a:ea typeface="字魂17号-萌趣果冻体" pitchFamily="2" charset="-122"/>
                <a:cs typeface="Calibri" panose="020F0502020204030204" pitchFamily="34" charset="0"/>
              </a:rPr>
              <a:t> …</a:t>
            </a:r>
            <a:endParaRPr kumimoji="0" lang="zh-CN" altLang="en-US" sz="2400" b="0" i="0" u="none" strike="noStrike" kern="1200" cap="none" spc="225" normalizeH="0" baseline="0" noProof="0" dirty="0">
              <a:ln w="12700">
                <a:solidFill>
                  <a:prstClr val="black"/>
                </a:solidFill>
              </a:ln>
              <a:solidFill>
                <a:prstClr val="black"/>
              </a:solidFill>
              <a:effectLst/>
              <a:uLnTx/>
              <a:uFillTx/>
              <a:latin typeface="Calibri" panose="020F0502020204030204" pitchFamily="34" charset="0"/>
              <a:ea typeface="字魂17号-萌趣果冻体" pitchFamily="2" charset="-122"/>
              <a:cs typeface="Calibri" panose="020F0502020204030204" pitchFamily="34" charset="0"/>
            </a:endParaRPr>
          </a:p>
        </p:txBody>
      </p:sp>
      <p:sp>
        <p:nvSpPr>
          <p:cNvPr id="6" name="Rectangle 5">
            <a:extLst>
              <a:ext uri="{FF2B5EF4-FFF2-40B4-BE49-F238E27FC236}">
                <a16:creationId xmlns:a16="http://schemas.microsoft.com/office/drawing/2014/main" id="{62A6890D-F6F8-4C55-B0B1-1F2FACCD1DF6}"/>
              </a:ext>
            </a:extLst>
          </p:cNvPr>
          <p:cNvSpPr/>
          <p:nvPr/>
        </p:nvSpPr>
        <p:spPr>
          <a:xfrm>
            <a:off x="4301319" y="1611573"/>
            <a:ext cx="5020102"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oiny" panose="02000903060500060000" pitchFamily="2"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FF00"/>
                </a:solidFill>
                <a:effectLst/>
                <a:uLnTx/>
                <a:uFillTx/>
                <a:latin typeface="Coiny" panose="02000903060500060000" pitchFamily="2" charset="0"/>
                <a:ea typeface="字魂59号-创粗黑"/>
                <a:cs typeface="Calibri" panose="020F0502020204030204" pitchFamily="34" charset="0"/>
              </a:rPr>
              <a:t>Bài</a:t>
            </a:r>
            <a:r>
              <a:rPr kumimoji="0" lang="en-US" sz="3600" b="1" i="0" u="none" strike="noStrike" kern="1200" cap="none" spc="0" normalizeH="0" noProof="0" dirty="0">
                <a:ln>
                  <a:noFill/>
                </a:ln>
                <a:solidFill>
                  <a:srgbClr val="FFFF00"/>
                </a:solidFill>
                <a:effectLst/>
                <a:uLnTx/>
                <a:uFillTx/>
                <a:latin typeface="Coiny" panose="02000903060500060000" pitchFamily="2" charset="0"/>
                <a:ea typeface="字魂59号-创粗黑"/>
                <a:cs typeface="Calibri" panose="020F0502020204030204" pitchFamily="34" charset="0"/>
              </a:rPr>
              <a:t> 10 – </a:t>
            </a:r>
            <a:r>
              <a:rPr kumimoji="0" lang="en-US" sz="3600" b="1" i="0" u="none" strike="noStrike" kern="1200" cap="none" spc="0" normalizeH="0" noProof="0" dirty="0" err="1">
                <a:ln>
                  <a:noFill/>
                </a:ln>
                <a:solidFill>
                  <a:srgbClr val="FFFF00"/>
                </a:solidFill>
                <a:effectLst/>
                <a:uLnTx/>
                <a:uFillTx/>
                <a:latin typeface="Coiny" panose="02000903060500060000" pitchFamily="2" charset="0"/>
                <a:ea typeface="字魂59号-创粗黑"/>
                <a:cs typeface="Calibri" panose="020F0502020204030204" pitchFamily="34" charset="0"/>
              </a:rPr>
              <a:t>Tiết</a:t>
            </a:r>
            <a:r>
              <a:rPr kumimoji="0" lang="en-US" sz="3600" b="1" i="0" u="none" strike="noStrike" kern="1200" cap="none" spc="0" normalizeH="0" noProof="0" dirty="0">
                <a:ln>
                  <a:noFill/>
                </a:ln>
                <a:solidFill>
                  <a:srgbClr val="FFFF00"/>
                </a:solidFill>
                <a:effectLst/>
                <a:uLnTx/>
                <a:uFillTx/>
                <a:latin typeface="Coiny" panose="02000903060500060000" pitchFamily="2" charset="0"/>
                <a:ea typeface="字魂59号-创粗黑"/>
                <a:cs typeface="Calibri" panose="020F0502020204030204" pitchFamily="34" charset="0"/>
              </a:rPr>
              <a:t> 1</a:t>
            </a:r>
            <a:endParaRPr kumimoji="0" lang="en-US" sz="3600" b="1" i="1" u="none" strike="noStrike" kern="1200" cap="none" spc="0" normalizeH="0" baseline="0" noProof="0" dirty="0">
              <a:ln>
                <a:noFill/>
              </a:ln>
              <a:solidFill>
                <a:srgbClr val="FFFF00"/>
              </a:solidFill>
              <a:effectLst/>
              <a:uLnTx/>
              <a:uFillTx/>
              <a:latin typeface="Coiny" panose="02000903060500060000" pitchFamily="2" charset="0"/>
              <a:ea typeface="字魂59号-创粗黑"/>
              <a:cs typeface="Calibri" panose="020F0502020204030204" pitchFamily="34" charset="0"/>
            </a:endParaRPr>
          </a:p>
        </p:txBody>
      </p:sp>
      <p:sp>
        <p:nvSpPr>
          <p:cNvPr id="7" name="Rectangle 6">
            <a:extLst>
              <a:ext uri="{FF2B5EF4-FFF2-40B4-BE49-F238E27FC236}">
                <a16:creationId xmlns:a16="http://schemas.microsoft.com/office/drawing/2014/main" id="{5BF42D56-7630-458C-B540-02F92BBA17BD}"/>
              </a:ext>
            </a:extLst>
          </p:cNvPr>
          <p:cNvSpPr/>
          <p:nvPr/>
        </p:nvSpPr>
        <p:spPr>
          <a:xfrm>
            <a:off x="2554405" y="2403143"/>
            <a:ext cx="8008961"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oiny" panose="02000903060500060000" pitchFamily="2"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chemeClr val="bg1"/>
                </a:solidFill>
                <a:effectLst/>
                <a:uLnTx/>
                <a:uFillTx/>
                <a:latin typeface="Coiny" panose="02000903060500060000" pitchFamily="2" charset="0"/>
                <a:ea typeface="字魂59号-创粗黑"/>
                <a:cs typeface="Calibri" panose="020F0502020204030204" pitchFamily="34" charset="0"/>
              </a:rPr>
              <a:t>Kiềm</a:t>
            </a:r>
            <a:r>
              <a:rPr kumimoji="0" lang="en-US" sz="3600" b="1" i="0" u="none" strike="noStrike" kern="1200" cap="none" spc="0" normalizeH="0" noProof="0" dirty="0">
                <a:ln>
                  <a:noFill/>
                </a:ln>
                <a:solidFill>
                  <a:schemeClr val="bg1"/>
                </a:solidFill>
                <a:effectLst/>
                <a:uLnTx/>
                <a:uFillTx/>
                <a:latin typeface="Coiny" panose="02000903060500060000" pitchFamily="2" charset="0"/>
                <a:ea typeface="字魂59号-创粗黑"/>
                <a:cs typeface="Calibri" panose="020F0502020204030204" pitchFamily="34" charset="0"/>
              </a:rPr>
              <a:t> </a:t>
            </a:r>
            <a:r>
              <a:rPr kumimoji="0" lang="en-US" sz="3600" b="1" i="0" u="none" strike="noStrike" kern="1200" cap="none" spc="0" normalizeH="0" noProof="0" dirty="0" err="1">
                <a:ln>
                  <a:noFill/>
                </a:ln>
                <a:solidFill>
                  <a:schemeClr val="bg1"/>
                </a:solidFill>
                <a:effectLst/>
                <a:uLnTx/>
                <a:uFillTx/>
                <a:latin typeface="Coiny" panose="02000903060500060000" pitchFamily="2" charset="0"/>
                <a:ea typeface="字魂59号-创粗黑"/>
                <a:cs typeface="Calibri" panose="020F0502020204030204" pitchFamily="34" charset="0"/>
              </a:rPr>
              <a:t>chế</a:t>
            </a:r>
            <a:r>
              <a:rPr kumimoji="0" lang="en-US" sz="3600" b="1" i="0" u="none" strike="noStrike" kern="1200" cap="none" spc="0" normalizeH="0" noProof="0" dirty="0">
                <a:ln>
                  <a:noFill/>
                </a:ln>
                <a:solidFill>
                  <a:schemeClr val="bg1"/>
                </a:solidFill>
                <a:effectLst/>
                <a:uLnTx/>
                <a:uFillTx/>
                <a:latin typeface="Coiny" panose="02000903060500060000" pitchFamily="2" charset="0"/>
                <a:ea typeface="字魂59号-创粗黑"/>
                <a:cs typeface="Calibri" panose="020F0502020204030204" pitchFamily="34" charset="0"/>
              </a:rPr>
              <a:t> </a:t>
            </a:r>
            <a:r>
              <a:rPr kumimoji="0" lang="en-US" sz="3600" b="1" i="0" u="none" strike="noStrike" kern="1200" cap="none" spc="0" normalizeH="0" noProof="0" dirty="0" err="1">
                <a:ln>
                  <a:noFill/>
                </a:ln>
                <a:solidFill>
                  <a:schemeClr val="bg1"/>
                </a:solidFill>
                <a:effectLst/>
                <a:uLnTx/>
                <a:uFillTx/>
                <a:latin typeface="Coiny" panose="02000903060500060000" pitchFamily="2" charset="0"/>
                <a:ea typeface="字魂59号-创粗黑"/>
                <a:cs typeface="Calibri" panose="020F0502020204030204" pitchFamily="34" charset="0"/>
              </a:rPr>
              <a:t>cảm</a:t>
            </a:r>
            <a:r>
              <a:rPr kumimoji="0" lang="en-US" sz="3600" b="1" i="0" u="none" strike="noStrike" kern="1200" cap="none" spc="0" normalizeH="0" noProof="0" dirty="0">
                <a:ln>
                  <a:noFill/>
                </a:ln>
                <a:solidFill>
                  <a:schemeClr val="bg1"/>
                </a:solidFill>
                <a:effectLst/>
                <a:uLnTx/>
                <a:uFillTx/>
                <a:latin typeface="Coiny" panose="02000903060500060000" pitchFamily="2" charset="0"/>
                <a:ea typeface="字魂59号-创粗黑"/>
                <a:cs typeface="Calibri" panose="020F0502020204030204" pitchFamily="34" charset="0"/>
              </a:rPr>
              <a:t> </a:t>
            </a:r>
            <a:r>
              <a:rPr kumimoji="0" lang="en-US" sz="3600" b="1" i="0" u="none" strike="noStrike" kern="1200" cap="none" spc="0" normalizeH="0" noProof="0" dirty="0" err="1">
                <a:ln>
                  <a:noFill/>
                </a:ln>
                <a:solidFill>
                  <a:schemeClr val="bg1"/>
                </a:solidFill>
                <a:effectLst/>
                <a:uLnTx/>
                <a:uFillTx/>
                <a:latin typeface="Coiny" panose="02000903060500060000" pitchFamily="2" charset="0"/>
                <a:ea typeface="字魂59号-创粗黑"/>
                <a:cs typeface="Calibri" panose="020F0502020204030204" pitchFamily="34" charset="0"/>
              </a:rPr>
              <a:t>xúc</a:t>
            </a:r>
            <a:r>
              <a:rPr kumimoji="0" lang="en-US" sz="3600" b="1" i="0" u="none" strike="noStrike" kern="1200" cap="none" spc="0" normalizeH="0" noProof="0" dirty="0">
                <a:ln>
                  <a:noFill/>
                </a:ln>
                <a:solidFill>
                  <a:schemeClr val="bg1"/>
                </a:solidFill>
                <a:effectLst/>
                <a:uLnTx/>
                <a:uFillTx/>
                <a:latin typeface="Coiny" panose="02000903060500060000" pitchFamily="2" charset="0"/>
                <a:ea typeface="字魂59号-创粗黑"/>
                <a:cs typeface="Calibri" panose="020F0502020204030204" pitchFamily="34" charset="0"/>
              </a:rPr>
              <a:t> </a:t>
            </a:r>
            <a:r>
              <a:rPr kumimoji="0" lang="en-US" sz="3600" b="1" i="0" u="none" strike="noStrike" kern="1200" cap="none" spc="0" normalizeH="0" noProof="0" dirty="0" err="1">
                <a:ln>
                  <a:noFill/>
                </a:ln>
                <a:solidFill>
                  <a:schemeClr val="bg1"/>
                </a:solidFill>
                <a:effectLst/>
                <a:uLnTx/>
                <a:uFillTx/>
                <a:latin typeface="Coiny" panose="02000903060500060000" pitchFamily="2" charset="0"/>
                <a:ea typeface="字魂59号-创粗黑"/>
                <a:cs typeface="Calibri" panose="020F0502020204030204" pitchFamily="34" charset="0"/>
              </a:rPr>
              <a:t>tiêu</a:t>
            </a:r>
            <a:r>
              <a:rPr kumimoji="0" lang="en-US" sz="3600" b="1" i="0" u="none" strike="noStrike" kern="1200" cap="none" spc="0" normalizeH="0" noProof="0" dirty="0">
                <a:ln>
                  <a:noFill/>
                </a:ln>
                <a:solidFill>
                  <a:schemeClr val="bg1"/>
                </a:solidFill>
                <a:effectLst/>
                <a:uLnTx/>
                <a:uFillTx/>
                <a:latin typeface="Coiny" panose="02000903060500060000" pitchFamily="2" charset="0"/>
                <a:ea typeface="字魂59号-创粗黑"/>
                <a:cs typeface="Calibri" panose="020F0502020204030204" pitchFamily="34" charset="0"/>
              </a:rPr>
              <a:t> </a:t>
            </a:r>
            <a:r>
              <a:rPr kumimoji="0" lang="en-US" sz="3600" b="1" i="0" u="none" strike="noStrike" kern="1200" cap="none" spc="0" normalizeH="0" noProof="0" dirty="0" err="1">
                <a:ln>
                  <a:noFill/>
                </a:ln>
                <a:solidFill>
                  <a:schemeClr val="bg1"/>
                </a:solidFill>
                <a:effectLst/>
                <a:uLnTx/>
                <a:uFillTx/>
                <a:latin typeface="Coiny" panose="02000903060500060000" pitchFamily="2" charset="0"/>
                <a:ea typeface="字魂59号-创粗黑"/>
                <a:cs typeface="Calibri" panose="020F0502020204030204" pitchFamily="34" charset="0"/>
              </a:rPr>
              <a:t>cực</a:t>
            </a:r>
            <a:endParaRPr kumimoji="0" lang="en-US" sz="3600" b="1" i="1" u="none" strike="noStrike" kern="1200" cap="none" spc="0" normalizeH="0" baseline="0" noProof="0" dirty="0">
              <a:ln>
                <a:noFill/>
              </a:ln>
              <a:solidFill>
                <a:schemeClr val="bg1"/>
              </a:solidFill>
              <a:effectLst/>
              <a:uLnTx/>
              <a:uFillTx/>
              <a:latin typeface="Coiny" panose="02000903060500060000" pitchFamily="2" charset="0"/>
              <a:ea typeface="字魂59号-创粗黑"/>
              <a:cs typeface="Calibri" panose="020F0502020204030204" pitchFamily="34" charset="0"/>
            </a:endParaRPr>
          </a:p>
        </p:txBody>
      </p:sp>
    </p:spTree>
    <p:custDataLst>
      <p:tags r:id="rId1"/>
    </p:custDataLst>
    <p:extLst>
      <p:ext uri="{BB962C8B-B14F-4D97-AF65-F5344CB8AC3E}">
        <p14:creationId xmlns:p14="http://schemas.microsoft.com/office/powerpoint/2010/main" val="7099496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465337" y="205798"/>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0" name="Đáp án"/>
          <p:cNvSpPr/>
          <p:nvPr/>
        </p:nvSpPr>
        <p:spPr>
          <a:xfrm>
            <a:off x="4012615" y="3215177"/>
            <a:ext cx="3707381"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Buồn</a:t>
            </a:r>
            <a:r>
              <a:rPr kumimoji="0" lang="en-US" sz="3600" b="1" i="0" u="none" strike="noStrike" kern="1200" cap="none" spc="0" normalizeH="0" noProof="0" dirty="0">
                <a:ln>
                  <a:noFill/>
                </a:ln>
                <a:solidFill>
                  <a:srgbClr val="FF0000"/>
                </a:solidFill>
                <a:effectLst/>
                <a:uLnTx/>
                <a:uFillTx/>
                <a:latin typeface="Tahoma" pitchFamily="34" charset="0"/>
                <a:ea typeface="+mn-ea"/>
                <a:cs typeface="Tahoma" pitchFamily="34" charset="0"/>
              </a:rPr>
              <a:t> </a:t>
            </a:r>
            <a:r>
              <a:rPr kumimoji="0" lang="en-US" sz="3600" b="1" i="0" u="none" strike="noStrike" kern="1200" cap="none" spc="0" normalizeH="0" noProof="0" dirty="0" err="1">
                <a:ln>
                  <a:noFill/>
                </a:ln>
                <a:solidFill>
                  <a:srgbClr val="FF0000"/>
                </a:solidFill>
                <a:effectLst/>
                <a:uLnTx/>
                <a:uFillTx/>
                <a:latin typeface="Tahoma" pitchFamily="34" charset="0"/>
                <a:ea typeface="+mn-ea"/>
                <a:cs typeface="Tahoma" pitchFamily="34" charset="0"/>
              </a:rPr>
              <a:t>chán</a:t>
            </a:r>
            <a:endParaRPr kumimoji="0" lang="en-US" sz="3600" b="1" i="0" u="none" strike="noStrike" kern="1200" cap="none" spc="0" normalizeH="0" baseline="0" noProof="0" dirty="0">
              <a:ln>
                <a:noFill/>
              </a:ln>
              <a:solidFill>
                <a:srgbClr val="FF0000"/>
              </a:solidFill>
              <a:effectLst/>
              <a:uLnTx/>
              <a:uFillTx/>
              <a:latin typeface="Tahoma" pitchFamily="34" charset="0"/>
              <a:ea typeface="+mn-ea"/>
              <a:cs typeface="Tahoma" pitchFamily="34" charset="0"/>
            </a:endParaRPr>
          </a:p>
        </p:txBody>
      </p:sp>
      <p:sp>
        <p:nvSpPr>
          <p:cNvPr id="2" name="Rectangle 1"/>
          <p:cNvSpPr/>
          <p:nvPr/>
        </p:nvSpPr>
        <p:spPr>
          <a:xfrm>
            <a:off x="3501716" y="315929"/>
            <a:ext cx="472918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ln w="0"/>
                <a:solidFill>
                  <a:srgbClr val="00B050"/>
                </a:solidFill>
                <a:latin typeface="Times New Roman" panose="02020603050405020304" pitchFamily="18" charset="0"/>
                <a:cs typeface="Times New Roman" panose="02020603050405020304" pitchFamily="18" charset="0"/>
              </a:rPr>
              <a:t>Đây</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là</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cảm</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xúc</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gì</a:t>
            </a:r>
            <a:r>
              <a:rPr lang="en-US" sz="4400" b="1" dirty="0">
                <a:ln w="0"/>
                <a:solidFill>
                  <a:srgbClr val="00B050"/>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31" name="Picture 30">
            <a:extLst>
              <a:ext uri="{FF2B5EF4-FFF2-40B4-BE49-F238E27FC236}">
                <a16:creationId xmlns:a16="http://schemas.microsoft.com/office/drawing/2014/main" id="{347EBC94-52E3-4323-8244-6AA48FD3D4A4}"/>
              </a:ext>
            </a:extLst>
          </p:cNvPr>
          <p:cNvPicPr>
            <a:picLocks noChangeAspect="1"/>
          </p:cNvPicPr>
          <p:nvPr/>
        </p:nvPicPr>
        <p:blipFill rotWithShape="1">
          <a:blip r:embed="rId16"/>
          <a:srcRect r="82364" b="50637"/>
          <a:stretch/>
        </p:blipFill>
        <p:spPr>
          <a:xfrm>
            <a:off x="4667275" y="1168417"/>
            <a:ext cx="1977383" cy="1853166"/>
          </a:xfrm>
          <a:prstGeom prst="rect">
            <a:avLst/>
          </a:prstGeom>
        </p:spPr>
      </p:pic>
    </p:spTree>
    <p:extLst>
      <p:ext uri="{BB962C8B-B14F-4D97-AF65-F5344CB8AC3E}">
        <p14:creationId xmlns:p14="http://schemas.microsoft.com/office/powerpoint/2010/main" val="3276158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500" fill="hold"/>
                                        <p:tgtEl>
                                          <p:spTgt spid="30"/>
                                        </p:tgtEl>
                                        <p:attrNameLst>
                                          <p:attrName>ppt_w</p:attrName>
                                        </p:attrNameLst>
                                      </p:cBhvr>
                                      <p:tavLst>
                                        <p:tav tm="0">
                                          <p:val>
                                            <p:fltVal val="0"/>
                                          </p:val>
                                        </p:tav>
                                        <p:tav tm="100000">
                                          <p:val>
                                            <p:strVal val="#ppt_w"/>
                                          </p:val>
                                        </p:tav>
                                      </p:tavLst>
                                    </p:anim>
                                    <p:anim calcmode="lin" valueType="num">
                                      <p:cBhvr>
                                        <p:cTn id="12" dur="500" fill="hold"/>
                                        <p:tgtEl>
                                          <p:spTgt spid="30"/>
                                        </p:tgtEl>
                                        <p:attrNameLst>
                                          <p:attrName>ppt_h</p:attrName>
                                        </p:attrNameLst>
                                      </p:cBhvr>
                                      <p:tavLst>
                                        <p:tav tm="0">
                                          <p:val>
                                            <p:fltVal val="0"/>
                                          </p:val>
                                        </p:tav>
                                        <p:tav tm="100000">
                                          <p:val>
                                            <p:strVal val="#ppt_h"/>
                                          </p:val>
                                        </p:tav>
                                      </p:tavLst>
                                    </p:anim>
                                    <p:animEffect transition="in" filter="fade">
                                      <p:cBhvr>
                                        <p:cTn id="13" dur="500"/>
                                        <p:tgtEl>
                                          <p:spTgt spid="30"/>
                                        </p:tgtEl>
                                      </p:cBhvr>
                                    </p:animEffect>
                                  </p:childTnLst>
                                  <p:subTnLst>
                                    <p:audio>
                                      <p:cMediaNode>
                                        <p:cTn display="0" masterRel="sameClick">
                                          <p:stCondLst>
                                            <p:cond evt="begin" delay="0">
                                              <p:tn val="9"/>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StopAudio" delay="0">
                      <p:tgtEl>
                        <p:sldTgt/>
                      </p:tgtEl>
                    </p:cond>
                  </p:endCondLst>
                </p:cTn>
                <p:tgtEl>
                  <p:spTgt spid="15"/>
                </p:tgtEl>
              </p:cMediaNode>
            </p:audio>
            <p:seq concurrent="1" nextAc="seek">
              <p:cTn id="15" restart="whenNotActive" fill="hold" evtFilter="cancelBubble" nodeType="interactiveSeq">
                <p:stCondLst>
                  <p:cond evt="onClick" delay="0">
                    <p:tgtEl>
                      <p:spTgt spid="22"/>
                    </p:tgtEl>
                  </p:cond>
                </p:stCondLst>
                <p:endSync evt="end" delay="0">
                  <p:rtn val="all"/>
                </p:endSync>
                <p:childTnLst>
                  <p:par>
                    <p:cTn id="16" fill="hold">
                      <p:stCondLst>
                        <p:cond delay="0"/>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2.08333E-7 -3.7037E-6 L 0.09714 -0.00601 " pathEditMode="relative" rAng="0" ptsTypes="AA">
                                      <p:cBhvr>
                                        <p:cTn id="19" dur="2000" fill="hold"/>
                                        <p:tgtEl>
                                          <p:spTgt spid="26"/>
                                        </p:tgtEl>
                                        <p:attrNameLst>
                                          <p:attrName>ppt_x</p:attrName>
                                          <p:attrName>ppt_y</p:attrName>
                                        </p:attrNameLst>
                                      </p:cBhvr>
                                      <p:rCtr x="4857" y="-301"/>
                                    </p:animMotion>
                                  </p:childTnLst>
                                  <p:subTnLst>
                                    <p:audio>
                                      <p:cMediaNode>
                                        <p:cTn display="0" masterRel="sameClick">
                                          <p:stCondLst>
                                            <p:cond evt="begin" delay="0">
                                              <p:tn val="18"/>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35" presetClass="path" presetSubtype="0" accel="50000" decel="50000" fill="hold" nodeType="clickEffect">
                                  <p:stCondLst>
                                    <p:cond delay="0"/>
                                  </p:stCondLst>
                                  <p:childTnLst>
                                    <p:animMotion origin="layout" path="M 2.08333E-7 -3.7037E-6 L -0.09714 -0.00601 " pathEditMode="relative" rAng="0" ptsTypes="AA">
                                      <p:cBhvr>
                                        <p:cTn id="24" dur="2000" fill="hold"/>
                                        <p:tgtEl>
                                          <p:spTgt spid="26"/>
                                        </p:tgtEl>
                                        <p:attrNameLst>
                                          <p:attrName>ppt_x</p:attrName>
                                          <p:attrName>ppt_y</p:attrName>
                                        </p:attrNameLst>
                                      </p:cBhvr>
                                      <p:rCtr x="-4857" y="-301"/>
                                    </p:animMotion>
                                  </p:childTnLst>
                                  <p:subTnLst>
                                    <p:audio>
                                      <p:cMediaNode>
                                        <p:cTn display="0" masterRel="sameClick">
                                          <p:stCondLst>
                                            <p:cond evt="begin" delay="0">
                                              <p:tn val="23"/>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25" restart="whenNotActive" fill="hold" evtFilter="cancelBubble" nodeType="interactiveSeq">
                <p:stCondLst>
                  <p:cond evt="onClick" delay="0">
                    <p:tgtEl>
                      <p:spTgt spid="49"/>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afterEffect">
                                  <p:stCondLst>
                                    <p:cond delay="1000"/>
                                  </p:stCondLst>
                                  <p:childTnLst>
                                    <p:set>
                                      <p:cBhvr>
                                        <p:cTn id="2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6" name="beep.wav"/>
                                        </p:tgtEl>
                                      </p:cMediaNode>
                                    </p:audio>
                                  </p:subTnLst>
                                </p:cTn>
                              </p:par>
                            </p:childTnLst>
                          </p:cTn>
                        </p:par>
                        <p:par>
                          <p:cTn id="30" fill="hold">
                            <p:stCondLst>
                              <p:cond delay="1000"/>
                            </p:stCondLst>
                            <p:childTnLst>
                              <p:par>
                                <p:cTn id="31" presetID="1" presetClass="entr" presetSubtype="0" fill="hold" grpId="0" nodeType="afterEffect">
                                  <p:stCondLst>
                                    <p:cond delay="1000"/>
                                  </p:stCondLst>
                                  <p:childTnLst>
                                    <p:set>
                                      <p:cBhvr>
                                        <p:cTn id="3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beep.wav"/>
                                        </p:tgtEl>
                                      </p:cMediaNode>
                                    </p:audio>
                                  </p:subTnLst>
                                </p:cTn>
                              </p:par>
                            </p:childTnLst>
                          </p:cTn>
                        </p:par>
                        <p:par>
                          <p:cTn id="33" fill="hold">
                            <p:stCondLst>
                              <p:cond delay="2000"/>
                            </p:stCondLst>
                            <p:childTnLst>
                              <p:par>
                                <p:cTn id="34" presetID="1" presetClass="entr" presetSubtype="0" fill="hold" grpId="0" nodeType="afterEffect">
                                  <p:stCondLst>
                                    <p:cond delay="1000"/>
                                  </p:stCondLst>
                                  <p:childTnLst>
                                    <p:set>
                                      <p:cBhvr>
                                        <p:cTn id="35"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6" name="beep.wav"/>
                                        </p:tgtEl>
                                      </p:cMediaNode>
                                    </p:audio>
                                  </p:subTnLst>
                                </p:cTn>
                              </p:par>
                            </p:childTnLst>
                          </p:cTn>
                        </p:par>
                        <p:par>
                          <p:cTn id="36" fill="hold">
                            <p:stCondLst>
                              <p:cond delay="3000"/>
                            </p:stCondLst>
                            <p:childTnLst>
                              <p:par>
                                <p:cTn id="37" presetID="1" presetClass="entr" presetSubtype="0" fill="hold" grpId="0" nodeType="afterEffect">
                                  <p:stCondLst>
                                    <p:cond delay="1000"/>
                                  </p:stCondLst>
                                  <p:childTnLst>
                                    <p:set>
                                      <p:cBhvr>
                                        <p:cTn id="38"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4000"/>
                            </p:stCondLst>
                            <p:childTnLst>
                              <p:par>
                                <p:cTn id="40" presetID="1" presetClass="entr" presetSubtype="0" fill="hold" grpId="0" nodeType="afterEffect">
                                  <p:stCondLst>
                                    <p:cond delay="1000"/>
                                  </p:stCondLst>
                                  <p:childTnLst>
                                    <p:set>
                                      <p:cBhvr>
                                        <p:cTn id="41"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5000"/>
                            </p:stCondLst>
                            <p:childTnLst>
                              <p:par>
                                <p:cTn id="43" presetID="1" presetClass="entr" presetSubtype="0" fill="hold" grpId="0" nodeType="afterEffect">
                                  <p:stCondLst>
                                    <p:cond delay="1000"/>
                                  </p:stCondLst>
                                  <p:childTnLst>
                                    <p:set>
                                      <p:cBhvr>
                                        <p:cTn id="44"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6000"/>
                            </p:stCondLst>
                            <p:childTnLst>
                              <p:par>
                                <p:cTn id="46" presetID="1" presetClass="entr" presetSubtype="0" fill="hold" grpId="0" nodeType="afterEffect">
                                  <p:stCondLst>
                                    <p:cond delay="1000"/>
                                  </p:stCondLst>
                                  <p:childTnLst>
                                    <p:set>
                                      <p:cBhvr>
                                        <p:cTn id="47"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7000"/>
                            </p:stCondLst>
                            <p:childTnLst>
                              <p:par>
                                <p:cTn id="49" presetID="1" presetClass="entr" presetSubtype="0" fill="hold" grpId="0" nodeType="afterEffect">
                                  <p:stCondLst>
                                    <p:cond delay="1000"/>
                                  </p:stCondLst>
                                  <p:childTnLst>
                                    <p:set>
                                      <p:cBhvr>
                                        <p:cTn id="50"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8000"/>
                            </p:stCondLst>
                            <p:childTnLst>
                              <p:par>
                                <p:cTn id="52" presetID="1" presetClass="entr" presetSubtype="0" fill="hold" grpId="0" nodeType="afterEffect">
                                  <p:stCondLst>
                                    <p:cond delay="1000"/>
                                  </p:stCondLst>
                                  <p:childTnLst>
                                    <p:set>
                                      <p:cBhvr>
                                        <p:cTn id="53"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9000"/>
                            </p:stCondLst>
                            <p:childTnLst>
                              <p:par>
                                <p:cTn id="55" presetID="1" presetClass="entr" presetSubtype="0" fill="hold" grpId="0" nodeType="afterEffect">
                                  <p:stCondLst>
                                    <p:cond delay="1000"/>
                                  </p:stCondLst>
                                  <p:childTnLst>
                                    <p:set>
                                      <p:cBhvr>
                                        <p:cTn id="56"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10000"/>
                            </p:stCondLst>
                            <p:childTnLst>
                              <p:par>
                                <p:cTn id="58" presetID="1" presetClass="entr" presetSubtype="0" fill="hold" grpId="0" nodeType="afterEffect">
                                  <p:stCondLst>
                                    <p:cond delay="1000"/>
                                  </p:stCondLst>
                                  <p:childTnLst>
                                    <p:set>
                                      <p:cBhvr>
                                        <p:cTn id="59"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11000"/>
                            </p:stCondLst>
                            <p:childTnLst>
                              <p:par>
                                <p:cTn id="61" presetID="1" presetClass="entr" presetSubtype="0" fill="hold" grpId="0" nodeType="afterEffect">
                                  <p:stCondLst>
                                    <p:cond delay="1000"/>
                                  </p:stCondLst>
                                  <p:childTnLst>
                                    <p:set>
                                      <p:cBhvr>
                                        <p:cTn id="62"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12000"/>
                            </p:stCondLst>
                            <p:childTnLst>
                              <p:par>
                                <p:cTn id="64" presetID="1" presetClass="entr" presetSubtype="0" fill="hold" grpId="0" nodeType="afterEffect">
                                  <p:stCondLst>
                                    <p:cond delay="1000"/>
                                  </p:stCondLst>
                                  <p:childTnLst>
                                    <p:set>
                                      <p:cBhvr>
                                        <p:cTn id="65"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13000"/>
                            </p:stCondLst>
                            <p:childTnLst>
                              <p:par>
                                <p:cTn id="67" presetID="1" presetClass="entr" presetSubtype="0" fill="hold" grpId="0" nodeType="afterEffect">
                                  <p:stCondLst>
                                    <p:cond delay="1000"/>
                                  </p:stCondLst>
                                  <p:childTnLst>
                                    <p:set>
                                      <p:cBhvr>
                                        <p:cTn id="68"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4000"/>
                            </p:stCondLst>
                            <p:childTnLst>
                              <p:par>
                                <p:cTn id="70" presetID="1" presetClass="entr" presetSubtype="0" fill="hold" grpId="0" nodeType="afterEffect">
                                  <p:stCondLst>
                                    <p:cond delay="1000"/>
                                  </p:stCondLst>
                                  <p:childTnLst>
                                    <p:set>
                                      <p:cBhvr>
                                        <p:cTn id="71"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15000"/>
                            </p:stCondLst>
                            <p:childTnLst>
                              <p:par>
                                <p:cTn id="73" presetID="1" presetClass="entr" presetSubtype="0" fill="hold" grpId="0" nodeType="afterEffect">
                                  <p:stCondLst>
                                    <p:cond delay="1000"/>
                                  </p:stCondLst>
                                  <p:childTnLst>
                                    <p:set>
                                      <p:cBhvr>
                                        <p:cTn id="74"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30" grpId="0" animBg="1"/>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465337" y="205798"/>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0" name="Đáp án"/>
          <p:cNvSpPr/>
          <p:nvPr/>
        </p:nvSpPr>
        <p:spPr>
          <a:xfrm>
            <a:off x="4012615" y="3215177"/>
            <a:ext cx="3707381"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Sợ</a:t>
            </a:r>
            <a:r>
              <a:rPr kumimoji="0" lang="en-US" sz="3600" b="1" i="0" u="none" strike="noStrike" kern="1200" cap="none" spc="0" normalizeH="0" noProof="0" dirty="0">
                <a:ln>
                  <a:noFill/>
                </a:ln>
                <a:solidFill>
                  <a:srgbClr val="FF0000"/>
                </a:solidFill>
                <a:effectLst/>
                <a:uLnTx/>
                <a:uFillTx/>
                <a:latin typeface="Tahoma" pitchFamily="34" charset="0"/>
                <a:ea typeface="+mn-ea"/>
                <a:cs typeface="Tahoma" pitchFamily="34" charset="0"/>
              </a:rPr>
              <a:t> </a:t>
            </a:r>
            <a:r>
              <a:rPr kumimoji="0" lang="en-US" sz="3600" b="1" i="0" u="none" strike="noStrike" kern="1200" cap="none" spc="0" normalizeH="0" noProof="0" dirty="0" err="1">
                <a:ln>
                  <a:noFill/>
                </a:ln>
                <a:solidFill>
                  <a:srgbClr val="FF0000"/>
                </a:solidFill>
                <a:effectLst/>
                <a:uLnTx/>
                <a:uFillTx/>
                <a:latin typeface="Tahoma" pitchFamily="34" charset="0"/>
                <a:ea typeface="+mn-ea"/>
                <a:cs typeface="Tahoma" pitchFamily="34" charset="0"/>
              </a:rPr>
              <a:t>hãi</a:t>
            </a:r>
            <a:endParaRPr kumimoji="0" lang="en-US" sz="3600" b="1" i="0" u="none" strike="noStrike" kern="1200" cap="none" spc="0" normalizeH="0" baseline="0" noProof="0" dirty="0">
              <a:ln>
                <a:noFill/>
              </a:ln>
              <a:solidFill>
                <a:srgbClr val="FF0000"/>
              </a:solidFill>
              <a:effectLst/>
              <a:uLnTx/>
              <a:uFillTx/>
              <a:latin typeface="Tahoma" pitchFamily="34" charset="0"/>
              <a:ea typeface="+mn-ea"/>
              <a:cs typeface="Tahoma" pitchFamily="34" charset="0"/>
            </a:endParaRPr>
          </a:p>
        </p:txBody>
      </p:sp>
      <p:sp>
        <p:nvSpPr>
          <p:cNvPr id="2" name="Rectangle 1"/>
          <p:cNvSpPr/>
          <p:nvPr/>
        </p:nvSpPr>
        <p:spPr>
          <a:xfrm>
            <a:off x="3501716" y="315929"/>
            <a:ext cx="472918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Đây</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là</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cảm</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xúc</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gì</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a:t>
            </a: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31" name="Picture 30">
            <a:extLst>
              <a:ext uri="{FF2B5EF4-FFF2-40B4-BE49-F238E27FC236}">
                <a16:creationId xmlns:a16="http://schemas.microsoft.com/office/drawing/2014/main" id="{347EBC94-52E3-4323-8244-6AA48FD3D4A4}"/>
              </a:ext>
            </a:extLst>
          </p:cNvPr>
          <p:cNvPicPr>
            <a:picLocks noChangeAspect="1"/>
          </p:cNvPicPr>
          <p:nvPr/>
        </p:nvPicPr>
        <p:blipFill rotWithShape="1">
          <a:blip r:embed="rId16"/>
          <a:srcRect l="19935" t="-133" r="62429" b="50770"/>
          <a:stretch/>
        </p:blipFill>
        <p:spPr>
          <a:xfrm>
            <a:off x="4667275" y="1168417"/>
            <a:ext cx="1977383" cy="1853166"/>
          </a:xfrm>
          <a:prstGeom prst="rect">
            <a:avLst/>
          </a:prstGeom>
        </p:spPr>
      </p:pic>
    </p:spTree>
    <p:extLst>
      <p:ext uri="{BB962C8B-B14F-4D97-AF65-F5344CB8AC3E}">
        <p14:creationId xmlns:p14="http://schemas.microsoft.com/office/powerpoint/2010/main" val="11015214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500" fill="hold"/>
                                        <p:tgtEl>
                                          <p:spTgt spid="30"/>
                                        </p:tgtEl>
                                        <p:attrNameLst>
                                          <p:attrName>ppt_w</p:attrName>
                                        </p:attrNameLst>
                                      </p:cBhvr>
                                      <p:tavLst>
                                        <p:tav tm="0">
                                          <p:val>
                                            <p:fltVal val="0"/>
                                          </p:val>
                                        </p:tav>
                                        <p:tav tm="100000">
                                          <p:val>
                                            <p:strVal val="#ppt_w"/>
                                          </p:val>
                                        </p:tav>
                                      </p:tavLst>
                                    </p:anim>
                                    <p:anim calcmode="lin" valueType="num">
                                      <p:cBhvr>
                                        <p:cTn id="12" dur="500" fill="hold"/>
                                        <p:tgtEl>
                                          <p:spTgt spid="30"/>
                                        </p:tgtEl>
                                        <p:attrNameLst>
                                          <p:attrName>ppt_h</p:attrName>
                                        </p:attrNameLst>
                                      </p:cBhvr>
                                      <p:tavLst>
                                        <p:tav tm="0">
                                          <p:val>
                                            <p:fltVal val="0"/>
                                          </p:val>
                                        </p:tav>
                                        <p:tav tm="100000">
                                          <p:val>
                                            <p:strVal val="#ppt_h"/>
                                          </p:val>
                                        </p:tav>
                                      </p:tavLst>
                                    </p:anim>
                                    <p:animEffect transition="in" filter="fade">
                                      <p:cBhvr>
                                        <p:cTn id="13" dur="500"/>
                                        <p:tgtEl>
                                          <p:spTgt spid="30"/>
                                        </p:tgtEl>
                                      </p:cBhvr>
                                    </p:animEffect>
                                  </p:childTnLst>
                                  <p:subTnLst>
                                    <p:audio>
                                      <p:cMediaNode>
                                        <p:cTn display="0" masterRel="sameClick">
                                          <p:stCondLst>
                                            <p:cond evt="begin" delay="0">
                                              <p:tn val="9"/>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StopAudio" delay="0">
                      <p:tgtEl>
                        <p:sldTgt/>
                      </p:tgtEl>
                    </p:cond>
                  </p:endCondLst>
                </p:cTn>
                <p:tgtEl>
                  <p:spTgt spid="15"/>
                </p:tgtEl>
              </p:cMediaNode>
            </p:audio>
            <p:seq concurrent="1" nextAc="seek">
              <p:cTn id="15" restart="whenNotActive" fill="hold" evtFilter="cancelBubble" nodeType="interactiveSeq">
                <p:stCondLst>
                  <p:cond evt="onClick" delay="0">
                    <p:tgtEl>
                      <p:spTgt spid="22"/>
                    </p:tgtEl>
                  </p:cond>
                </p:stCondLst>
                <p:endSync evt="end" delay="0">
                  <p:rtn val="all"/>
                </p:endSync>
                <p:childTnLst>
                  <p:par>
                    <p:cTn id="16" fill="hold">
                      <p:stCondLst>
                        <p:cond delay="0"/>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2.08333E-7 -3.7037E-6 L 0.09714 -0.00601 " pathEditMode="relative" rAng="0" ptsTypes="AA">
                                      <p:cBhvr>
                                        <p:cTn id="19" dur="2000" fill="hold"/>
                                        <p:tgtEl>
                                          <p:spTgt spid="26"/>
                                        </p:tgtEl>
                                        <p:attrNameLst>
                                          <p:attrName>ppt_x</p:attrName>
                                          <p:attrName>ppt_y</p:attrName>
                                        </p:attrNameLst>
                                      </p:cBhvr>
                                      <p:rCtr x="4857" y="-301"/>
                                    </p:animMotion>
                                  </p:childTnLst>
                                  <p:subTnLst>
                                    <p:audio>
                                      <p:cMediaNode>
                                        <p:cTn display="0" masterRel="sameClick">
                                          <p:stCondLst>
                                            <p:cond evt="begin" delay="0">
                                              <p:tn val="18"/>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35" presetClass="path" presetSubtype="0" accel="50000" decel="50000" fill="hold" nodeType="clickEffect">
                                  <p:stCondLst>
                                    <p:cond delay="0"/>
                                  </p:stCondLst>
                                  <p:childTnLst>
                                    <p:animMotion origin="layout" path="M 2.08333E-7 -3.7037E-6 L -0.09714 -0.00601 " pathEditMode="relative" rAng="0" ptsTypes="AA">
                                      <p:cBhvr>
                                        <p:cTn id="24" dur="2000" fill="hold"/>
                                        <p:tgtEl>
                                          <p:spTgt spid="26"/>
                                        </p:tgtEl>
                                        <p:attrNameLst>
                                          <p:attrName>ppt_x</p:attrName>
                                          <p:attrName>ppt_y</p:attrName>
                                        </p:attrNameLst>
                                      </p:cBhvr>
                                      <p:rCtr x="-4857" y="-301"/>
                                    </p:animMotion>
                                  </p:childTnLst>
                                  <p:subTnLst>
                                    <p:audio>
                                      <p:cMediaNode>
                                        <p:cTn display="0" masterRel="sameClick">
                                          <p:stCondLst>
                                            <p:cond evt="begin" delay="0">
                                              <p:tn val="23"/>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25" restart="whenNotActive" fill="hold" evtFilter="cancelBubble" nodeType="interactiveSeq">
                <p:stCondLst>
                  <p:cond evt="onClick" delay="0">
                    <p:tgtEl>
                      <p:spTgt spid="49"/>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afterEffect">
                                  <p:stCondLst>
                                    <p:cond delay="1000"/>
                                  </p:stCondLst>
                                  <p:childTnLst>
                                    <p:set>
                                      <p:cBhvr>
                                        <p:cTn id="2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6" name="beep.wav"/>
                                        </p:tgtEl>
                                      </p:cMediaNode>
                                    </p:audio>
                                  </p:subTnLst>
                                </p:cTn>
                              </p:par>
                            </p:childTnLst>
                          </p:cTn>
                        </p:par>
                        <p:par>
                          <p:cTn id="30" fill="hold">
                            <p:stCondLst>
                              <p:cond delay="1000"/>
                            </p:stCondLst>
                            <p:childTnLst>
                              <p:par>
                                <p:cTn id="31" presetID="1" presetClass="entr" presetSubtype="0" fill="hold" grpId="0" nodeType="afterEffect">
                                  <p:stCondLst>
                                    <p:cond delay="1000"/>
                                  </p:stCondLst>
                                  <p:childTnLst>
                                    <p:set>
                                      <p:cBhvr>
                                        <p:cTn id="3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beep.wav"/>
                                        </p:tgtEl>
                                      </p:cMediaNode>
                                    </p:audio>
                                  </p:subTnLst>
                                </p:cTn>
                              </p:par>
                            </p:childTnLst>
                          </p:cTn>
                        </p:par>
                        <p:par>
                          <p:cTn id="33" fill="hold">
                            <p:stCondLst>
                              <p:cond delay="2000"/>
                            </p:stCondLst>
                            <p:childTnLst>
                              <p:par>
                                <p:cTn id="34" presetID="1" presetClass="entr" presetSubtype="0" fill="hold" grpId="0" nodeType="afterEffect">
                                  <p:stCondLst>
                                    <p:cond delay="1000"/>
                                  </p:stCondLst>
                                  <p:childTnLst>
                                    <p:set>
                                      <p:cBhvr>
                                        <p:cTn id="35"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6" name="beep.wav"/>
                                        </p:tgtEl>
                                      </p:cMediaNode>
                                    </p:audio>
                                  </p:subTnLst>
                                </p:cTn>
                              </p:par>
                            </p:childTnLst>
                          </p:cTn>
                        </p:par>
                        <p:par>
                          <p:cTn id="36" fill="hold">
                            <p:stCondLst>
                              <p:cond delay="3000"/>
                            </p:stCondLst>
                            <p:childTnLst>
                              <p:par>
                                <p:cTn id="37" presetID="1" presetClass="entr" presetSubtype="0" fill="hold" grpId="0" nodeType="afterEffect">
                                  <p:stCondLst>
                                    <p:cond delay="1000"/>
                                  </p:stCondLst>
                                  <p:childTnLst>
                                    <p:set>
                                      <p:cBhvr>
                                        <p:cTn id="38"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4000"/>
                            </p:stCondLst>
                            <p:childTnLst>
                              <p:par>
                                <p:cTn id="40" presetID="1" presetClass="entr" presetSubtype="0" fill="hold" grpId="0" nodeType="afterEffect">
                                  <p:stCondLst>
                                    <p:cond delay="1000"/>
                                  </p:stCondLst>
                                  <p:childTnLst>
                                    <p:set>
                                      <p:cBhvr>
                                        <p:cTn id="41"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5000"/>
                            </p:stCondLst>
                            <p:childTnLst>
                              <p:par>
                                <p:cTn id="43" presetID="1" presetClass="entr" presetSubtype="0" fill="hold" grpId="0" nodeType="afterEffect">
                                  <p:stCondLst>
                                    <p:cond delay="1000"/>
                                  </p:stCondLst>
                                  <p:childTnLst>
                                    <p:set>
                                      <p:cBhvr>
                                        <p:cTn id="44"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6000"/>
                            </p:stCondLst>
                            <p:childTnLst>
                              <p:par>
                                <p:cTn id="46" presetID="1" presetClass="entr" presetSubtype="0" fill="hold" grpId="0" nodeType="afterEffect">
                                  <p:stCondLst>
                                    <p:cond delay="1000"/>
                                  </p:stCondLst>
                                  <p:childTnLst>
                                    <p:set>
                                      <p:cBhvr>
                                        <p:cTn id="47"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7000"/>
                            </p:stCondLst>
                            <p:childTnLst>
                              <p:par>
                                <p:cTn id="49" presetID="1" presetClass="entr" presetSubtype="0" fill="hold" grpId="0" nodeType="afterEffect">
                                  <p:stCondLst>
                                    <p:cond delay="1000"/>
                                  </p:stCondLst>
                                  <p:childTnLst>
                                    <p:set>
                                      <p:cBhvr>
                                        <p:cTn id="50"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8000"/>
                            </p:stCondLst>
                            <p:childTnLst>
                              <p:par>
                                <p:cTn id="52" presetID="1" presetClass="entr" presetSubtype="0" fill="hold" grpId="0" nodeType="afterEffect">
                                  <p:stCondLst>
                                    <p:cond delay="1000"/>
                                  </p:stCondLst>
                                  <p:childTnLst>
                                    <p:set>
                                      <p:cBhvr>
                                        <p:cTn id="53"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9000"/>
                            </p:stCondLst>
                            <p:childTnLst>
                              <p:par>
                                <p:cTn id="55" presetID="1" presetClass="entr" presetSubtype="0" fill="hold" grpId="0" nodeType="afterEffect">
                                  <p:stCondLst>
                                    <p:cond delay="1000"/>
                                  </p:stCondLst>
                                  <p:childTnLst>
                                    <p:set>
                                      <p:cBhvr>
                                        <p:cTn id="56"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10000"/>
                            </p:stCondLst>
                            <p:childTnLst>
                              <p:par>
                                <p:cTn id="58" presetID="1" presetClass="entr" presetSubtype="0" fill="hold" grpId="0" nodeType="afterEffect">
                                  <p:stCondLst>
                                    <p:cond delay="1000"/>
                                  </p:stCondLst>
                                  <p:childTnLst>
                                    <p:set>
                                      <p:cBhvr>
                                        <p:cTn id="59"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11000"/>
                            </p:stCondLst>
                            <p:childTnLst>
                              <p:par>
                                <p:cTn id="61" presetID="1" presetClass="entr" presetSubtype="0" fill="hold" grpId="0" nodeType="afterEffect">
                                  <p:stCondLst>
                                    <p:cond delay="1000"/>
                                  </p:stCondLst>
                                  <p:childTnLst>
                                    <p:set>
                                      <p:cBhvr>
                                        <p:cTn id="62"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12000"/>
                            </p:stCondLst>
                            <p:childTnLst>
                              <p:par>
                                <p:cTn id="64" presetID="1" presetClass="entr" presetSubtype="0" fill="hold" grpId="0" nodeType="afterEffect">
                                  <p:stCondLst>
                                    <p:cond delay="1000"/>
                                  </p:stCondLst>
                                  <p:childTnLst>
                                    <p:set>
                                      <p:cBhvr>
                                        <p:cTn id="65"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13000"/>
                            </p:stCondLst>
                            <p:childTnLst>
                              <p:par>
                                <p:cTn id="67" presetID="1" presetClass="entr" presetSubtype="0" fill="hold" grpId="0" nodeType="afterEffect">
                                  <p:stCondLst>
                                    <p:cond delay="1000"/>
                                  </p:stCondLst>
                                  <p:childTnLst>
                                    <p:set>
                                      <p:cBhvr>
                                        <p:cTn id="68"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4000"/>
                            </p:stCondLst>
                            <p:childTnLst>
                              <p:par>
                                <p:cTn id="70" presetID="1" presetClass="entr" presetSubtype="0" fill="hold" grpId="0" nodeType="afterEffect">
                                  <p:stCondLst>
                                    <p:cond delay="1000"/>
                                  </p:stCondLst>
                                  <p:childTnLst>
                                    <p:set>
                                      <p:cBhvr>
                                        <p:cTn id="71"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15000"/>
                            </p:stCondLst>
                            <p:childTnLst>
                              <p:par>
                                <p:cTn id="73" presetID="1" presetClass="entr" presetSubtype="0" fill="hold" grpId="0" nodeType="afterEffect">
                                  <p:stCondLst>
                                    <p:cond delay="1000"/>
                                  </p:stCondLst>
                                  <p:childTnLst>
                                    <p:set>
                                      <p:cBhvr>
                                        <p:cTn id="74"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30" grpId="0" animBg="1"/>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465337" y="205798"/>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0" name="Đáp án"/>
          <p:cNvSpPr/>
          <p:nvPr/>
        </p:nvSpPr>
        <p:spPr>
          <a:xfrm>
            <a:off x="4012615" y="3215177"/>
            <a:ext cx="3707381"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Thất</a:t>
            </a:r>
            <a:r>
              <a:rPr kumimoji="0" lang="en-US" sz="3600" b="1" i="0" u="none" strike="noStrike" kern="1200" cap="none" spc="0" normalizeH="0" noProof="0" dirty="0">
                <a:ln>
                  <a:noFill/>
                </a:ln>
                <a:solidFill>
                  <a:srgbClr val="FF0000"/>
                </a:solidFill>
                <a:effectLst/>
                <a:uLnTx/>
                <a:uFillTx/>
                <a:latin typeface="Tahoma" pitchFamily="34" charset="0"/>
                <a:ea typeface="+mn-ea"/>
                <a:cs typeface="Tahoma" pitchFamily="34" charset="0"/>
              </a:rPr>
              <a:t> </a:t>
            </a:r>
            <a:r>
              <a:rPr kumimoji="0" lang="en-US" sz="3600" b="1" i="0" u="none" strike="noStrike" kern="1200" cap="none" spc="0" normalizeH="0" noProof="0" dirty="0" err="1">
                <a:ln>
                  <a:noFill/>
                </a:ln>
                <a:solidFill>
                  <a:srgbClr val="FF0000"/>
                </a:solidFill>
                <a:effectLst/>
                <a:uLnTx/>
                <a:uFillTx/>
                <a:latin typeface="Tahoma" pitchFamily="34" charset="0"/>
                <a:ea typeface="+mn-ea"/>
                <a:cs typeface="Tahoma" pitchFamily="34" charset="0"/>
              </a:rPr>
              <a:t>vọng</a:t>
            </a:r>
            <a:endParaRPr kumimoji="0" lang="en-US" sz="3600" b="1" i="0" u="none" strike="noStrike" kern="1200" cap="none" spc="0" normalizeH="0" baseline="0" noProof="0" dirty="0">
              <a:ln>
                <a:noFill/>
              </a:ln>
              <a:solidFill>
                <a:srgbClr val="FF0000"/>
              </a:solidFill>
              <a:effectLst/>
              <a:uLnTx/>
              <a:uFillTx/>
              <a:latin typeface="Tahoma" pitchFamily="34" charset="0"/>
              <a:ea typeface="+mn-ea"/>
              <a:cs typeface="Tahoma" pitchFamily="34" charset="0"/>
            </a:endParaRPr>
          </a:p>
        </p:txBody>
      </p:sp>
      <p:sp>
        <p:nvSpPr>
          <p:cNvPr id="2" name="Rectangle 1"/>
          <p:cNvSpPr/>
          <p:nvPr/>
        </p:nvSpPr>
        <p:spPr>
          <a:xfrm>
            <a:off x="3501716" y="315929"/>
            <a:ext cx="472918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Đây</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là</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cảm</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xúc</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gì</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a:t>
            </a: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31" name="Picture 30">
            <a:extLst>
              <a:ext uri="{FF2B5EF4-FFF2-40B4-BE49-F238E27FC236}">
                <a16:creationId xmlns:a16="http://schemas.microsoft.com/office/drawing/2014/main" id="{347EBC94-52E3-4323-8244-6AA48FD3D4A4}"/>
              </a:ext>
            </a:extLst>
          </p:cNvPr>
          <p:cNvPicPr>
            <a:picLocks noChangeAspect="1"/>
          </p:cNvPicPr>
          <p:nvPr/>
        </p:nvPicPr>
        <p:blipFill rotWithShape="1">
          <a:blip r:embed="rId16"/>
          <a:srcRect l="39306" t="-721" r="43058" b="51358"/>
          <a:stretch/>
        </p:blipFill>
        <p:spPr>
          <a:xfrm>
            <a:off x="4667275" y="1168417"/>
            <a:ext cx="1977383" cy="1853166"/>
          </a:xfrm>
          <a:prstGeom prst="rect">
            <a:avLst/>
          </a:prstGeom>
        </p:spPr>
      </p:pic>
    </p:spTree>
    <p:extLst>
      <p:ext uri="{BB962C8B-B14F-4D97-AF65-F5344CB8AC3E}">
        <p14:creationId xmlns:p14="http://schemas.microsoft.com/office/powerpoint/2010/main" val="24921309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500" fill="hold"/>
                                        <p:tgtEl>
                                          <p:spTgt spid="30"/>
                                        </p:tgtEl>
                                        <p:attrNameLst>
                                          <p:attrName>ppt_w</p:attrName>
                                        </p:attrNameLst>
                                      </p:cBhvr>
                                      <p:tavLst>
                                        <p:tav tm="0">
                                          <p:val>
                                            <p:fltVal val="0"/>
                                          </p:val>
                                        </p:tav>
                                        <p:tav tm="100000">
                                          <p:val>
                                            <p:strVal val="#ppt_w"/>
                                          </p:val>
                                        </p:tav>
                                      </p:tavLst>
                                    </p:anim>
                                    <p:anim calcmode="lin" valueType="num">
                                      <p:cBhvr>
                                        <p:cTn id="12" dur="500" fill="hold"/>
                                        <p:tgtEl>
                                          <p:spTgt spid="30"/>
                                        </p:tgtEl>
                                        <p:attrNameLst>
                                          <p:attrName>ppt_h</p:attrName>
                                        </p:attrNameLst>
                                      </p:cBhvr>
                                      <p:tavLst>
                                        <p:tav tm="0">
                                          <p:val>
                                            <p:fltVal val="0"/>
                                          </p:val>
                                        </p:tav>
                                        <p:tav tm="100000">
                                          <p:val>
                                            <p:strVal val="#ppt_h"/>
                                          </p:val>
                                        </p:tav>
                                      </p:tavLst>
                                    </p:anim>
                                    <p:animEffect transition="in" filter="fade">
                                      <p:cBhvr>
                                        <p:cTn id="13" dur="500"/>
                                        <p:tgtEl>
                                          <p:spTgt spid="30"/>
                                        </p:tgtEl>
                                      </p:cBhvr>
                                    </p:animEffect>
                                  </p:childTnLst>
                                  <p:subTnLst>
                                    <p:audio>
                                      <p:cMediaNode>
                                        <p:cTn display="0" masterRel="sameClick">
                                          <p:stCondLst>
                                            <p:cond evt="begin" delay="0">
                                              <p:tn val="9"/>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StopAudio" delay="0">
                      <p:tgtEl>
                        <p:sldTgt/>
                      </p:tgtEl>
                    </p:cond>
                  </p:endCondLst>
                </p:cTn>
                <p:tgtEl>
                  <p:spTgt spid="15"/>
                </p:tgtEl>
              </p:cMediaNode>
            </p:audio>
            <p:seq concurrent="1" nextAc="seek">
              <p:cTn id="15" restart="whenNotActive" fill="hold" evtFilter="cancelBubble" nodeType="interactiveSeq">
                <p:stCondLst>
                  <p:cond evt="onClick" delay="0">
                    <p:tgtEl>
                      <p:spTgt spid="22"/>
                    </p:tgtEl>
                  </p:cond>
                </p:stCondLst>
                <p:endSync evt="end" delay="0">
                  <p:rtn val="all"/>
                </p:endSync>
                <p:childTnLst>
                  <p:par>
                    <p:cTn id="16" fill="hold">
                      <p:stCondLst>
                        <p:cond delay="0"/>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2.08333E-7 -3.7037E-6 L 0.09714 -0.00601 " pathEditMode="relative" rAng="0" ptsTypes="AA">
                                      <p:cBhvr>
                                        <p:cTn id="19" dur="2000" fill="hold"/>
                                        <p:tgtEl>
                                          <p:spTgt spid="26"/>
                                        </p:tgtEl>
                                        <p:attrNameLst>
                                          <p:attrName>ppt_x</p:attrName>
                                          <p:attrName>ppt_y</p:attrName>
                                        </p:attrNameLst>
                                      </p:cBhvr>
                                      <p:rCtr x="4857" y="-301"/>
                                    </p:animMotion>
                                  </p:childTnLst>
                                  <p:subTnLst>
                                    <p:audio>
                                      <p:cMediaNode>
                                        <p:cTn display="0" masterRel="sameClick">
                                          <p:stCondLst>
                                            <p:cond evt="begin" delay="0">
                                              <p:tn val="18"/>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35" presetClass="path" presetSubtype="0" accel="50000" decel="50000" fill="hold" nodeType="clickEffect">
                                  <p:stCondLst>
                                    <p:cond delay="0"/>
                                  </p:stCondLst>
                                  <p:childTnLst>
                                    <p:animMotion origin="layout" path="M 2.08333E-7 -3.7037E-6 L -0.09714 -0.00601 " pathEditMode="relative" rAng="0" ptsTypes="AA">
                                      <p:cBhvr>
                                        <p:cTn id="24" dur="2000" fill="hold"/>
                                        <p:tgtEl>
                                          <p:spTgt spid="26"/>
                                        </p:tgtEl>
                                        <p:attrNameLst>
                                          <p:attrName>ppt_x</p:attrName>
                                          <p:attrName>ppt_y</p:attrName>
                                        </p:attrNameLst>
                                      </p:cBhvr>
                                      <p:rCtr x="-4857" y="-301"/>
                                    </p:animMotion>
                                  </p:childTnLst>
                                  <p:subTnLst>
                                    <p:audio>
                                      <p:cMediaNode>
                                        <p:cTn display="0" masterRel="sameClick">
                                          <p:stCondLst>
                                            <p:cond evt="begin" delay="0">
                                              <p:tn val="23"/>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25" restart="whenNotActive" fill="hold" evtFilter="cancelBubble" nodeType="interactiveSeq">
                <p:stCondLst>
                  <p:cond evt="onClick" delay="0">
                    <p:tgtEl>
                      <p:spTgt spid="49"/>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afterEffect">
                                  <p:stCondLst>
                                    <p:cond delay="1000"/>
                                  </p:stCondLst>
                                  <p:childTnLst>
                                    <p:set>
                                      <p:cBhvr>
                                        <p:cTn id="2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6" name="beep.wav"/>
                                        </p:tgtEl>
                                      </p:cMediaNode>
                                    </p:audio>
                                  </p:subTnLst>
                                </p:cTn>
                              </p:par>
                            </p:childTnLst>
                          </p:cTn>
                        </p:par>
                        <p:par>
                          <p:cTn id="30" fill="hold">
                            <p:stCondLst>
                              <p:cond delay="1000"/>
                            </p:stCondLst>
                            <p:childTnLst>
                              <p:par>
                                <p:cTn id="31" presetID="1" presetClass="entr" presetSubtype="0" fill="hold" grpId="0" nodeType="afterEffect">
                                  <p:stCondLst>
                                    <p:cond delay="1000"/>
                                  </p:stCondLst>
                                  <p:childTnLst>
                                    <p:set>
                                      <p:cBhvr>
                                        <p:cTn id="3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beep.wav"/>
                                        </p:tgtEl>
                                      </p:cMediaNode>
                                    </p:audio>
                                  </p:subTnLst>
                                </p:cTn>
                              </p:par>
                            </p:childTnLst>
                          </p:cTn>
                        </p:par>
                        <p:par>
                          <p:cTn id="33" fill="hold">
                            <p:stCondLst>
                              <p:cond delay="2000"/>
                            </p:stCondLst>
                            <p:childTnLst>
                              <p:par>
                                <p:cTn id="34" presetID="1" presetClass="entr" presetSubtype="0" fill="hold" grpId="0" nodeType="afterEffect">
                                  <p:stCondLst>
                                    <p:cond delay="1000"/>
                                  </p:stCondLst>
                                  <p:childTnLst>
                                    <p:set>
                                      <p:cBhvr>
                                        <p:cTn id="35"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6" name="beep.wav"/>
                                        </p:tgtEl>
                                      </p:cMediaNode>
                                    </p:audio>
                                  </p:subTnLst>
                                </p:cTn>
                              </p:par>
                            </p:childTnLst>
                          </p:cTn>
                        </p:par>
                        <p:par>
                          <p:cTn id="36" fill="hold">
                            <p:stCondLst>
                              <p:cond delay="3000"/>
                            </p:stCondLst>
                            <p:childTnLst>
                              <p:par>
                                <p:cTn id="37" presetID="1" presetClass="entr" presetSubtype="0" fill="hold" grpId="0" nodeType="afterEffect">
                                  <p:stCondLst>
                                    <p:cond delay="1000"/>
                                  </p:stCondLst>
                                  <p:childTnLst>
                                    <p:set>
                                      <p:cBhvr>
                                        <p:cTn id="38"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4000"/>
                            </p:stCondLst>
                            <p:childTnLst>
                              <p:par>
                                <p:cTn id="40" presetID="1" presetClass="entr" presetSubtype="0" fill="hold" grpId="0" nodeType="afterEffect">
                                  <p:stCondLst>
                                    <p:cond delay="1000"/>
                                  </p:stCondLst>
                                  <p:childTnLst>
                                    <p:set>
                                      <p:cBhvr>
                                        <p:cTn id="41"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5000"/>
                            </p:stCondLst>
                            <p:childTnLst>
                              <p:par>
                                <p:cTn id="43" presetID="1" presetClass="entr" presetSubtype="0" fill="hold" grpId="0" nodeType="afterEffect">
                                  <p:stCondLst>
                                    <p:cond delay="1000"/>
                                  </p:stCondLst>
                                  <p:childTnLst>
                                    <p:set>
                                      <p:cBhvr>
                                        <p:cTn id="44"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6000"/>
                            </p:stCondLst>
                            <p:childTnLst>
                              <p:par>
                                <p:cTn id="46" presetID="1" presetClass="entr" presetSubtype="0" fill="hold" grpId="0" nodeType="afterEffect">
                                  <p:stCondLst>
                                    <p:cond delay="1000"/>
                                  </p:stCondLst>
                                  <p:childTnLst>
                                    <p:set>
                                      <p:cBhvr>
                                        <p:cTn id="47"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7000"/>
                            </p:stCondLst>
                            <p:childTnLst>
                              <p:par>
                                <p:cTn id="49" presetID="1" presetClass="entr" presetSubtype="0" fill="hold" grpId="0" nodeType="afterEffect">
                                  <p:stCondLst>
                                    <p:cond delay="1000"/>
                                  </p:stCondLst>
                                  <p:childTnLst>
                                    <p:set>
                                      <p:cBhvr>
                                        <p:cTn id="50"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8000"/>
                            </p:stCondLst>
                            <p:childTnLst>
                              <p:par>
                                <p:cTn id="52" presetID="1" presetClass="entr" presetSubtype="0" fill="hold" grpId="0" nodeType="afterEffect">
                                  <p:stCondLst>
                                    <p:cond delay="1000"/>
                                  </p:stCondLst>
                                  <p:childTnLst>
                                    <p:set>
                                      <p:cBhvr>
                                        <p:cTn id="53"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9000"/>
                            </p:stCondLst>
                            <p:childTnLst>
                              <p:par>
                                <p:cTn id="55" presetID="1" presetClass="entr" presetSubtype="0" fill="hold" grpId="0" nodeType="afterEffect">
                                  <p:stCondLst>
                                    <p:cond delay="1000"/>
                                  </p:stCondLst>
                                  <p:childTnLst>
                                    <p:set>
                                      <p:cBhvr>
                                        <p:cTn id="56"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10000"/>
                            </p:stCondLst>
                            <p:childTnLst>
                              <p:par>
                                <p:cTn id="58" presetID="1" presetClass="entr" presetSubtype="0" fill="hold" grpId="0" nodeType="afterEffect">
                                  <p:stCondLst>
                                    <p:cond delay="1000"/>
                                  </p:stCondLst>
                                  <p:childTnLst>
                                    <p:set>
                                      <p:cBhvr>
                                        <p:cTn id="59"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11000"/>
                            </p:stCondLst>
                            <p:childTnLst>
                              <p:par>
                                <p:cTn id="61" presetID="1" presetClass="entr" presetSubtype="0" fill="hold" grpId="0" nodeType="afterEffect">
                                  <p:stCondLst>
                                    <p:cond delay="1000"/>
                                  </p:stCondLst>
                                  <p:childTnLst>
                                    <p:set>
                                      <p:cBhvr>
                                        <p:cTn id="62"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12000"/>
                            </p:stCondLst>
                            <p:childTnLst>
                              <p:par>
                                <p:cTn id="64" presetID="1" presetClass="entr" presetSubtype="0" fill="hold" grpId="0" nodeType="afterEffect">
                                  <p:stCondLst>
                                    <p:cond delay="1000"/>
                                  </p:stCondLst>
                                  <p:childTnLst>
                                    <p:set>
                                      <p:cBhvr>
                                        <p:cTn id="65"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13000"/>
                            </p:stCondLst>
                            <p:childTnLst>
                              <p:par>
                                <p:cTn id="67" presetID="1" presetClass="entr" presetSubtype="0" fill="hold" grpId="0" nodeType="afterEffect">
                                  <p:stCondLst>
                                    <p:cond delay="1000"/>
                                  </p:stCondLst>
                                  <p:childTnLst>
                                    <p:set>
                                      <p:cBhvr>
                                        <p:cTn id="68"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4000"/>
                            </p:stCondLst>
                            <p:childTnLst>
                              <p:par>
                                <p:cTn id="70" presetID="1" presetClass="entr" presetSubtype="0" fill="hold" grpId="0" nodeType="afterEffect">
                                  <p:stCondLst>
                                    <p:cond delay="1000"/>
                                  </p:stCondLst>
                                  <p:childTnLst>
                                    <p:set>
                                      <p:cBhvr>
                                        <p:cTn id="71"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15000"/>
                            </p:stCondLst>
                            <p:childTnLst>
                              <p:par>
                                <p:cTn id="73" presetID="1" presetClass="entr" presetSubtype="0" fill="hold" grpId="0" nodeType="afterEffect">
                                  <p:stCondLst>
                                    <p:cond delay="1000"/>
                                  </p:stCondLst>
                                  <p:childTnLst>
                                    <p:set>
                                      <p:cBhvr>
                                        <p:cTn id="74"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30" grpId="0" animBg="1"/>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465337" y="205798"/>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0" name="Đáp án"/>
          <p:cNvSpPr/>
          <p:nvPr/>
        </p:nvSpPr>
        <p:spPr>
          <a:xfrm>
            <a:off x="4012615" y="3215177"/>
            <a:ext cx="3707381"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Tự</a:t>
            </a:r>
            <a:r>
              <a:rPr kumimoji="0" lang="en-US" sz="3600" b="1" i="0" u="none" strike="noStrike" kern="1200" cap="none" spc="0" normalizeH="0" noProof="0" dirty="0">
                <a:ln>
                  <a:noFill/>
                </a:ln>
                <a:solidFill>
                  <a:srgbClr val="FF0000"/>
                </a:solidFill>
                <a:effectLst/>
                <a:uLnTx/>
                <a:uFillTx/>
                <a:latin typeface="Tahoma" pitchFamily="34" charset="0"/>
                <a:ea typeface="+mn-ea"/>
                <a:cs typeface="Tahoma" pitchFamily="34" charset="0"/>
              </a:rPr>
              <a:t> </a:t>
            </a:r>
            <a:r>
              <a:rPr kumimoji="0" lang="en-US" sz="3600" b="1" i="0" u="none" strike="noStrike" kern="1200" cap="none" spc="0" normalizeH="0" noProof="0" dirty="0" err="1">
                <a:ln>
                  <a:noFill/>
                </a:ln>
                <a:solidFill>
                  <a:srgbClr val="FF0000"/>
                </a:solidFill>
                <a:effectLst/>
                <a:uLnTx/>
                <a:uFillTx/>
                <a:latin typeface="Tahoma" pitchFamily="34" charset="0"/>
                <a:ea typeface="+mn-ea"/>
                <a:cs typeface="Tahoma" pitchFamily="34" charset="0"/>
              </a:rPr>
              <a:t>ti</a:t>
            </a:r>
            <a:endParaRPr kumimoji="0" lang="en-US" sz="3600" b="1" i="0" u="none" strike="noStrike" kern="1200" cap="none" spc="0" normalizeH="0" baseline="0" noProof="0" dirty="0">
              <a:ln>
                <a:noFill/>
              </a:ln>
              <a:solidFill>
                <a:srgbClr val="FF0000"/>
              </a:solidFill>
              <a:effectLst/>
              <a:uLnTx/>
              <a:uFillTx/>
              <a:latin typeface="Tahoma" pitchFamily="34" charset="0"/>
              <a:ea typeface="+mn-ea"/>
              <a:cs typeface="Tahoma" pitchFamily="34" charset="0"/>
            </a:endParaRPr>
          </a:p>
        </p:txBody>
      </p:sp>
      <p:sp>
        <p:nvSpPr>
          <p:cNvPr id="2" name="Rectangle 1"/>
          <p:cNvSpPr/>
          <p:nvPr/>
        </p:nvSpPr>
        <p:spPr>
          <a:xfrm>
            <a:off x="3501716" y="315929"/>
            <a:ext cx="472918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Đây</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là</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cảm</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xúc</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gì</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a:t>
            </a: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31" name="Picture 30">
            <a:extLst>
              <a:ext uri="{FF2B5EF4-FFF2-40B4-BE49-F238E27FC236}">
                <a16:creationId xmlns:a16="http://schemas.microsoft.com/office/drawing/2014/main" id="{347EBC94-52E3-4323-8244-6AA48FD3D4A4}"/>
              </a:ext>
            </a:extLst>
          </p:cNvPr>
          <p:cNvPicPr>
            <a:picLocks noChangeAspect="1"/>
          </p:cNvPicPr>
          <p:nvPr/>
        </p:nvPicPr>
        <p:blipFill rotWithShape="1">
          <a:blip r:embed="rId16"/>
          <a:srcRect l="58919" t="1023" r="23445" b="49614"/>
          <a:stretch/>
        </p:blipFill>
        <p:spPr>
          <a:xfrm>
            <a:off x="4667275" y="1168417"/>
            <a:ext cx="1977383" cy="1853166"/>
          </a:xfrm>
          <a:prstGeom prst="rect">
            <a:avLst/>
          </a:prstGeom>
        </p:spPr>
      </p:pic>
    </p:spTree>
    <p:extLst>
      <p:ext uri="{BB962C8B-B14F-4D97-AF65-F5344CB8AC3E}">
        <p14:creationId xmlns:p14="http://schemas.microsoft.com/office/powerpoint/2010/main" val="33489058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500" fill="hold"/>
                                        <p:tgtEl>
                                          <p:spTgt spid="30"/>
                                        </p:tgtEl>
                                        <p:attrNameLst>
                                          <p:attrName>ppt_w</p:attrName>
                                        </p:attrNameLst>
                                      </p:cBhvr>
                                      <p:tavLst>
                                        <p:tav tm="0">
                                          <p:val>
                                            <p:fltVal val="0"/>
                                          </p:val>
                                        </p:tav>
                                        <p:tav tm="100000">
                                          <p:val>
                                            <p:strVal val="#ppt_w"/>
                                          </p:val>
                                        </p:tav>
                                      </p:tavLst>
                                    </p:anim>
                                    <p:anim calcmode="lin" valueType="num">
                                      <p:cBhvr>
                                        <p:cTn id="12" dur="500" fill="hold"/>
                                        <p:tgtEl>
                                          <p:spTgt spid="30"/>
                                        </p:tgtEl>
                                        <p:attrNameLst>
                                          <p:attrName>ppt_h</p:attrName>
                                        </p:attrNameLst>
                                      </p:cBhvr>
                                      <p:tavLst>
                                        <p:tav tm="0">
                                          <p:val>
                                            <p:fltVal val="0"/>
                                          </p:val>
                                        </p:tav>
                                        <p:tav tm="100000">
                                          <p:val>
                                            <p:strVal val="#ppt_h"/>
                                          </p:val>
                                        </p:tav>
                                      </p:tavLst>
                                    </p:anim>
                                    <p:animEffect transition="in" filter="fade">
                                      <p:cBhvr>
                                        <p:cTn id="13" dur="500"/>
                                        <p:tgtEl>
                                          <p:spTgt spid="30"/>
                                        </p:tgtEl>
                                      </p:cBhvr>
                                    </p:animEffect>
                                  </p:childTnLst>
                                  <p:subTnLst>
                                    <p:audio>
                                      <p:cMediaNode>
                                        <p:cTn display="0" masterRel="sameClick">
                                          <p:stCondLst>
                                            <p:cond evt="begin" delay="0">
                                              <p:tn val="9"/>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StopAudio" delay="0">
                      <p:tgtEl>
                        <p:sldTgt/>
                      </p:tgtEl>
                    </p:cond>
                  </p:endCondLst>
                </p:cTn>
                <p:tgtEl>
                  <p:spTgt spid="15"/>
                </p:tgtEl>
              </p:cMediaNode>
            </p:audio>
            <p:seq concurrent="1" nextAc="seek">
              <p:cTn id="15" restart="whenNotActive" fill="hold" evtFilter="cancelBubble" nodeType="interactiveSeq">
                <p:stCondLst>
                  <p:cond evt="onClick" delay="0">
                    <p:tgtEl>
                      <p:spTgt spid="22"/>
                    </p:tgtEl>
                  </p:cond>
                </p:stCondLst>
                <p:endSync evt="end" delay="0">
                  <p:rtn val="all"/>
                </p:endSync>
                <p:childTnLst>
                  <p:par>
                    <p:cTn id="16" fill="hold">
                      <p:stCondLst>
                        <p:cond delay="0"/>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2.08333E-7 -3.7037E-6 L 0.09714 -0.00601 " pathEditMode="relative" rAng="0" ptsTypes="AA">
                                      <p:cBhvr>
                                        <p:cTn id="19" dur="2000" fill="hold"/>
                                        <p:tgtEl>
                                          <p:spTgt spid="26"/>
                                        </p:tgtEl>
                                        <p:attrNameLst>
                                          <p:attrName>ppt_x</p:attrName>
                                          <p:attrName>ppt_y</p:attrName>
                                        </p:attrNameLst>
                                      </p:cBhvr>
                                      <p:rCtr x="4857" y="-301"/>
                                    </p:animMotion>
                                  </p:childTnLst>
                                  <p:subTnLst>
                                    <p:audio>
                                      <p:cMediaNode>
                                        <p:cTn display="0" masterRel="sameClick">
                                          <p:stCondLst>
                                            <p:cond evt="begin" delay="0">
                                              <p:tn val="18"/>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35" presetClass="path" presetSubtype="0" accel="50000" decel="50000" fill="hold" nodeType="clickEffect">
                                  <p:stCondLst>
                                    <p:cond delay="0"/>
                                  </p:stCondLst>
                                  <p:childTnLst>
                                    <p:animMotion origin="layout" path="M 2.08333E-7 -3.7037E-6 L -0.09714 -0.00601 " pathEditMode="relative" rAng="0" ptsTypes="AA">
                                      <p:cBhvr>
                                        <p:cTn id="24" dur="2000" fill="hold"/>
                                        <p:tgtEl>
                                          <p:spTgt spid="26"/>
                                        </p:tgtEl>
                                        <p:attrNameLst>
                                          <p:attrName>ppt_x</p:attrName>
                                          <p:attrName>ppt_y</p:attrName>
                                        </p:attrNameLst>
                                      </p:cBhvr>
                                      <p:rCtr x="-4857" y="-301"/>
                                    </p:animMotion>
                                  </p:childTnLst>
                                  <p:subTnLst>
                                    <p:audio>
                                      <p:cMediaNode>
                                        <p:cTn display="0" masterRel="sameClick">
                                          <p:stCondLst>
                                            <p:cond evt="begin" delay="0">
                                              <p:tn val="23"/>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25" restart="whenNotActive" fill="hold" evtFilter="cancelBubble" nodeType="interactiveSeq">
                <p:stCondLst>
                  <p:cond evt="onClick" delay="0">
                    <p:tgtEl>
                      <p:spTgt spid="49"/>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afterEffect">
                                  <p:stCondLst>
                                    <p:cond delay="1000"/>
                                  </p:stCondLst>
                                  <p:childTnLst>
                                    <p:set>
                                      <p:cBhvr>
                                        <p:cTn id="2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6" name="beep.wav"/>
                                        </p:tgtEl>
                                      </p:cMediaNode>
                                    </p:audio>
                                  </p:subTnLst>
                                </p:cTn>
                              </p:par>
                            </p:childTnLst>
                          </p:cTn>
                        </p:par>
                        <p:par>
                          <p:cTn id="30" fill="hold">
                            <p:stCondLst>
                              <p:cond delay="1000"/>
                            </p:stCondLst>
                            <p:childTnLst>
                              <p:par>
                                <p:cTn id="31" presetID="1" presetClass="entr" presetSubtype="0" fill="hold" grpId="0" nodeType="afterEffect">
                                  <p:stCondLst>
                                    <p:cond delay="1000"/>
                                  </p:stCondLst>
                                  <p:childTnLst>
                                    <p:set>
                                      <p:cBhvr>
                                        <p:cTn id="3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beep.wav"/>
                                        </p:tgtEl>
                                      </p:cMediaNode>
                                    </p:audio>
                                  </p:subTnLst>
                                </p:cTn>
                              </p:par>
                            </p:childTnLst>
                          </p:cTn>
                        </p:par>
                        <p:par>
                          <p:cTn id="33" fill="hold">
                            <p:stCondLst>
                              <p:cond delay="2000"/>
                            </p:stCondLst>
                            <p:childTnLst>
                              <p:par>
                                <p:cTn id="34" presetID="1" presetClass="entr" presetSubtype="0" fill="hold" grpId="0" nodeType="afterEffect">
                                  <p:stCondLst>
                                    <p:cond delay="1000"/>
                                  </p:stCondLst>
                                  <p:childTnLst>
                                    <p:set>
                                      <p:cBhvr>
                                        <p:cTn id="35"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6" name="beep.wav"/>
                                        </p:tgtEl>
                                      </p:cMediaNode>
                                    </p:audio>
                                  </p:subTnLst>
                                </p:cTn>
                              </p:par>
                            </p:childTnLst>
                          </p:cTn>
                        </p:par>
                        <p:par>
                          <p:cTn id="36" fill="hold">
                            <p:stCondLst>
                              <p:cond delay="3000"/>
                            </p:stCondLst>
                            <p:childTnLst>
                              <p:par>
                                <p:cTn id="37" presetID="1" presetClass="entr" presetSubtype="0" fill="hold" grpId="0" nodeType="afterEffect">
                                  <p:stCondLst>
                                    <p:cond delay="1000"/>
                                  </p:stCondLst>
                                  <p:childTnLst>
                                    <p:set>
                                      <p:cBhvr>
                                        <p:cTn id="38"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4000"/>
                            </p:stCondLst>
                            <p:childTnLst>
                              <p:par>
                                <p:cTn id="40" presetID="1" presetClass="entr" presetSubtype="0" fill="hold" grpId="0" nodeType="afterEffect">
                                  <p:stCondLst>
                                    <p:cond delay="1000"/>
                                  </p:stCondLst>
                                  <p:childTnLst>
                                    <p:set>
                                      <p:cBhvr>
                                        <p:cTn id="41"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5000"/>
                            </p:stCondLst>
                            <p:childTnLst>
                              <p:par>
                                <p:cTn id="43" presetID="1" presetClass="entr" presetSubtype="0" fill="hold" grpId="0" nodeType="afterEffect">
                                  <p:stCondLst>
                                    <p:cond delay="1000"/>
                                  </p:stCondLst>
                                  <p:childTnLst>
                                    <p:set>
                                      <p:cBhvr>
                                        <p:cTn id="44"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6000"/>
                            </p:stCondLst>
                            <p:childTnLst>
                              <p:par>
                                <p:cTn id="46" presetID="1" presetClass="entr" presetSubtype="0" fill="hold" grpId="0" nodeType="afterEffect">
                                  <p:stCondLst>
                                    <p:cond delay="1000"/>
                                  </p:stCondLst>
                                  <p:childTnLst>
                                    <p:set>
                                      <p:cBhvr>
                                        <p:cTn id="47"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7000"/>
                            </p:stCondLst>
                            <p:childTnLst>
                              <p:par>
                                <p:cTn id="49" presetID="1" presetClass="entr" presetSubtype="0" fill="hold" grpId="0" nodeType="afterEffect">
                                  <p:stCondLst>
                                    <p:cond delay="1000"/>
                                  </p:stCondLst>
                                  <p:childTnLst>
                                    <p:set>
                                      <p:cBhvr>
                                        <p:cTn id="50"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8000"/>
                            </p:stCondLst>
                            <p:childTnLst>
                              <p:par>
                                <p:cTn id="52" presetID="1" presetClass="entr" presetSubtype="0" fill="hold" grpId="0" nodeType="afterEffect">
                                  <p:stCondLst>
                                    <p:cond delay="1000"/>
                                  </p:stCondLst>
                                  <p:childTnLst>
                                    <p:set>
                                      <p:cBhvr>
                                        <p:cTn id="53"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9000"/>
                            </p:stCondLst>
                            <p:childTnLst>
                              <p:par>
                                <p:cTn id="55" presetID="1" presetClass="entr" presetSubtype="0" fill="hold" grpId="0" nodeType="afterEffect">
                                  <p:stCondLst>
                                    <p:cond delay="1000"/>
                                  </p:stCondLst>
                                  <p:childTnLst>
                                    <p:set>
                                      <p:cBhvr>
                                        <p:cTn id="56"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10000"/>
                            </p:stCondLst>
                            <p:childTnLst>
                              <p:par>
                                <p:cTn id="58" presetID="1" presetClass="entr" presetSubtype="0" fill="hold" grpId="0" nodeType="afterEffect">
                                  <p:stCondLst>
                                    <p:cond delay="1000"/>
                                  </p:stCondLst>
                                  <p:childTnLst>
                                    <p:set>
                                      <p:cBhvr>
                                        <p:cTn id="59"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11000"/>
                            </p:stCondLst>
                            <p:childTnLst>
                              <p:par>
                                <p:cTn id="61" presetID="1" presetClass="entr" presetSubtype="0" fill="hold" grpId="0" nodeType="afterEffect">
                                  <p:stCondLst>
                                    <p:cond delay="1000"/>
                                  </p:stCondLst>
                                  <p:childTnLst>
                                    <p:set>
                                      <p:cBhvr>
                                        <p:cTn id="62"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12000"/>
                            </p:stCondLst>
                            <p:childTnLst>
                              <p:par>
                                <p:cTn id="64" presetID="1" presetClass="entr" presetSubtype="0" fill="hold" grpId="0" nodeType="afterEffect">
                                  <p:stCondLst>
                                    <p:cond delay="1000"/>
                                  </p:stCondLst>
                                  <p:childTnLst>
                                    <p:set>
                                      <p:cBhvr>
                                        <p:cTn id="65"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13000"/>
                            </p:stCondLst>
                            <p:childTnLst>
                              <p:par>
                                <p:cTn id="67" presetID="1" presetClass="entr" presetSubtype="0" fill="hold" grpId="0" nodeType="afterEffect">
                                  <p:stCondLst>
                                    <p:cond delay="1000"/>
                                  </p:stCondLst>
                                  <p:childTnLst>
                                    <p:set>
                                      <p:cBhvr>
                                        <p:cTn id="68"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4000"/>
                            </p:stCondLst>
                            <p:childTnLst>
                              <p:par>
                                <p:cTn id="70" presetID="1" presetClass="entr" presetSubtype="0" fill="hold" grpId="0" nodeType="afterEffect">
                                  <p:stCondLst>
                                    <p:cond delay="1000"/>
                                  </p:stCondLst>
                                  <p:childTnLst>
                                    <p:set>
                                      <p:cBhvr>
                                        <p:cTn id="71"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15000"/>
                            </p:stCondLst>
                            <p:childTnLst>
                              <p:par>
                                <p:cTn id="73" presetID="1" presetClass="entr" presetSubtype="0" fill="hold" grpId="0" nodeType="afterEffect">
                                  <p:stCondLst>
                                    <p:cond delay="1000"/>
                                  </p:stCondLst>
                                  <p:childTnLst>
                                    <p:set>
                                      <p:cBhvr>
                                        <p:cTn id="74"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30" grpId="0" animBg="1"/>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465337" y="205798"/>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0" name="Đáp án"/>
          <p:cNvSpPr/>
          <p:nvPr/>
        </p:nvSpPr>
        <p:spPr>
          <a:xfrm>
            <a:off x="4012615" y="3215177"/>
            <a:ext cx="3707381"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Tức</a:t>
            </a:r>
            <a:r>
              <a:rPr kumimoji="0" lang="en-US" sz="3600" b="1" i="0" u="none" strike="noStrike" kern="1200" cap="none" spc="0" normalizeH="0" noProof="0" dirty="0">
                <a:ln>
                  <a:noFill/>
                </a:ln>
                <a:solidFill>
                  <a:srgbClr val="FF0000"/>
                </a:solidFill>
                <a:effectLst/>
                <a:uLnTx/>
                <a:uFillTx/>
                <a:latin typeface="Tahoma" pitchFamily="34" charset="0"/>
                <a:ea typeface="+mn-ea"/>
                <a:cs typeface="Tahoma" pitchFamily="34" charset="0"/>
              </a:rPr>
              <a:t> </a:t>
            </a:r>
            <a:r>
              <a:rPr kumimoji="0" lang="en-US" sz="3600" b="1" i="0" u="none" strike="noStrike" kern="1200" cap="none" spc="0" normalizeH="0" noProof="0" dirty="0" err="1">
                <a:ln>
                  <a:noFill/>
                </a:ln>
                <a:solidFill>
                  <a:srgbClr val="FF0000"/>
                </a:solidFill>
                <a:effectLst/>
                <a:uLnTx/>
                <a:uFillTx/>
                <a:latin typeface="Tahoma" pitchFamily="34" charset="0"/>
                <a:ea typeface="+mn-ea"/>
                <a:cs typeface="Tahoma" pitchFamily="34" charset="0"/>
              </a:rPr>
              <a:t>giận</a:t>
            </a:r>
            <a:endParaRPr kumimoji="0" lang="en-US" sz="3600" b="1" i="0" u="none" strike="noStrike" kern="1200" cap="none" spc="0" normalizeH="0" baseline="0" noProof="0" dirty="0">
              <a:ln>
                <a:noFill/>
              </a:ln>
              <a:solidFill>
                <a:srgbClr val="FF0000"/>
              </a:solidFill>
              <a:effectLst/>
              <a:uLnTx/>
              <a:uFillTx/>
              <a:latin typeface="Tahoma" pitchFamily="34" charset="0"/>
              <a:ea typeface="+mn-ea"/>
              <a:cs typeface="Tahoma" pitchFamily="34" charset="0"/>
            </a:endParaRPr>
          </a:p>
        </p:txBody>
      </p:sp>
      <p:sp>
        <p:nvSpPr>
          <p:cNvPr id="2" name="Rectangle 1"/>
          <p:cNvSpPr/>
          <p:nvPr/>
        </p:nvSpPr>
        <p:spPr>
          <a:xfrm>
            <a:off x="3501716" y="315929"/>
            <a:ext cx="472918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Đây</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là</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cảm</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xúc</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ea typeface="+mn-ea"/>
                <a:cs typeface="Times New Roman" panose="02020603050405020304" pitchFamily="18" charset="0"/>
              </a:rPr>
              <a:t>gì</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rPr>
              <a:t>?</a:t>
            </a: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31" name="Picture 30">
            <a:extLst>
              <a:ext uri="{FF2B5EF4-FFF2-40B4-BE49-F238E27FC236}">
                <a16:creationId xmlns:a16="http://schemas.microsoft.com/office/drawing/2014/main" id="{347EBC94-52E3-4323-8244-6AA48FD3D4A4}"/>
              </a:ext>
            </a:extLst>
          </p:cNvPr>
          <p:cNvPicPr>
            <a:picLocks noChangeAspect="1"/>
          </p:cNvPicPr>
          <p:nvPr/>
        </p:nvPicPr>
        <p:blipFill rotWithShape="1">
          <a:blip r:embed="rId16"/>
          <a:srcRect l="78335" t="1870" r="4029" b="48767"/>
          <a:stretch/>
        </p:blipFill>
        <p:spPr>
          <a:xfrm>
            <a:off x="4667275" y="1168417"/>
            <a:ext cx="1977383" cy="1853166"/>
          </a:xfrm>
          <a:prstGeom prst="rect">
            <a:avLst/>
          </a:prstGeom>
        </p:spPr>
      </p:pic>
    </p:spTree>
    <p:extLst>
      <p:ext uri="{BB962C8B-B14F-4D97-AF65-F5344CB8AC3E}">
        <p14:creationId xmlns:p14="http://schemas.microsoft.com/office/powerpoint/2010/main" val="859196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500" fill="hold"/>
                                        <p:tgtEl>
                                          <p:spTgt spid="30"/>
                                        </p:tgtEl>
                                        <p:attrNameLst>
                                          <p:attrName>ppt_w</p:attrName>
                                        </p:attrNameLst>
                                      </p:cBhvr>
                                      <p:tavLst>
                                        <p:tav tm="0">
                                          <p:val>
                                            <p:fltVal val="0"/>
                                          </p:val>
                                        </p:tav>
                                        <p:tav tm="100000">
                                          <p:val>
                                            <p:strVal val="#ppt_w"/>
                                          </p:val>
                                        </p:tav>
                                      </p:tavLst>
                                    </p:anim>
                                    <p:anim calcmode="lin" valueType="num">
                                      <p:cBhvr>
                                        <p:cTn id="12" dur="500" fill="hold"/>
                                        <p:tgtEl>
                                          <p:spTgt spid="30"/>
                                        </p:tgtEl>
                                        <p:attrNameLst>
                                          <p:attrName>ppt_h</p:attrName>
                                        </p:attrNameLst>
                                      </p:cBhvr>
                                      <p:tavLst>
                                        <p:tav tm="0">
                                          <p:val>
                                            <p:fltVal val="0"/>
                                          </p:val>
                                        </p:tav>
                                        <p:tav tm="100000">
                                          <p:val>
                                            <p:strVal val="#ppt_h"/>
                                          </p:val>
                                        </p:tav>
                                      </p:tavLst>
                                    </p:anim>
                                    <p:animEffect transition="in" filter="fade">
                                      <p:cBhvr>
                                        <p:cTn id="13" dur="500"/>
                                        <p:tgtEl>
                                          <p:spTgt spid="30"/>
                                        </p:tgtEl>
                                      </p:cBhvr>
                                    </p:animEffect>
                                  </p:childTnLst>
                                  <p:subTnLst>
                                    <p:audio>
                                      <p:cMediaNode>
                                        <p:cTn display="0" masterRel="sameClick">
                                          <p:stCondLst>
                                            <p:cond evt="begin" delay="0">
                                              <p:tn val="9"/>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StopAudio" delay="0">
                      <p:tgtEl>
                        <p:sldTgt/>
                      </p:tgtEl>
                    </p:cond>
                  </p:endCondLst>
                </p:cTn>
                <p:tgtEl>
                  <p:spTgt spid="15"/>
                </p:tgtEl>
              </p:cMediaNode>
            </p:audio>
            <p:seq concurrent="1" nextAc="seek">
              <p:cTn id="15" restart="whenNotActive" fill="hold" evtFilter="cancelBubble" nodeType="interactiveSeq">
                <p:stCondLst>
                  <p:cond evt="onClick" delay="0">
                    <p:tgtEl>
                      <p:spTgt spid="22"/>
                    </p:tgtEl>
                  </p:cond>
                </p:stCondLst>
                <p:endSync evt="end" delay="0">
                  <p:rtn val="all"/>
                </p:endSync>
                <p:childTnLst>
                  <p:par>
                    <p:cTn id="16" fill="hold">
                      <p:stCondLst>
                        <p:cond delay="0"/>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2.08333E-7 -3.7037E-6 L 0.09714 -0.00601 " pathEditMode="relative" rAng="0" ptsTypes="AA">
                                      <p:cBhvr>
                                        <p:cTn id="19" dur="2000" fill="hold"/>
                                        <p:tgtEl>
                                          <p:spTgt spid="26"/>
                                        </p:tgtEl>
                                        <p:attrNameLst>
                                          <p:attrName>ppt_x</p:attrName>
                                          <p:attrName>ppt_y</p:attrName>
                                        </p:attrNameLst>
                                      </p:cBhvr>
                                      <p:rCtr x="4857" y="-301"/>
                                    </p:animMotion>
                                  </p:childTnLst>
                                  <p:subTnLst>
                                    <p:audio>
                                      <p:cMediaNode>
                                        <p:cTn display="0" masterRel="sameClick">
                                          <p:stCondLst>
                                            <p:cond evt="begin" delay="0">
                                              <p:tn val="18"/>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35" presetClass="path" presetSubtype="0" accel="50000" decel="50000" fill="hold" nodeType="clickEffect">
                                  <p:stCondLst>
                                    <p:cond delay="0"/>
                                  </p:stCondLst>
                                  <p:childTnLst>
                                    <p:animMotion origin="layout" path="M 2.08333E-7 -3.7037E-6 L -0.09714 -0.00601 " pathEditMode="relative" rAng="0" ptsTypes="AA">
                                      <p:cBhvr>
                                        <p:cTn id="24" dur="2000" fill="hold"/>
                                        <p:tgtEl>
                                          <p:spTgt spid="26"/>
                                        </p:tgtEl>
                                        <p:attrNameLst>
                                          <p:attrName>ppt_x</p:attrName>
                                          <p:attrName>ppt_y</p:attrName>
                                        </p:attrNameLst>
                                      </p:cBhvr>
                                      <p:rCtr x="-4857" y="-301"/>
                                    </p:animMotion>
                                  </p:childTnLst>
                                  <p:subTnLst>
                                    <p:audio>
                                      <p:cMediaNode>
                                        <p:cTn display="0" masterRel="sameClick">
                                          <p:stCondLst>
                                            <p:cond evt="begin" delay="0">
                                              <p:tn val="23"/>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25" restart="whenNotActive" fill="hold" evtFilter="cancelBubble" nodeType="interactiveSeq">
                <p:stCondLst>
                  <p:cond evt="onClick" delay="0">
                    <p:tgtEl>
                      <p:spTgt spid="49"/>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grpId="0" nodeType="afterEffect">
                                  <p:stCondLst>
                                    <p:cond delay="1000"/>
                                  </p:stCondLst>
                                  <p:childTnLst>
                                    <p:set>
                                      <p:cBhvr>
                                        <p:cTn id="2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6" name="beep.wav"/>
                                        </p:tgtEl>
                                      </p:cMediaNode>
                                    </p:audio>
                                  </p:subTnLst>
                                </p:cTn>
                              </p:par>
                            </p:childTnLst>
                          </p:cTn>
                        </p:par>
                        <p:par>
                          <p:cTn id="30" fill="hold">
                            <p:stCondLst>
                              <p:cond delay="1000"/>
                            </p:stCondLst>
                            <p:childTnLst>
                              <p:par>
                                <p:cTn id="31" presetID="1" presetClass="entr" presetSubtype="0" fill="hold" grpId="0" nodeType="afterEffect">
                                  <p:stCondLst>
                                    <p:cond delay="1000"/>
                                  </p:stCondLst>
                                  <p:childTnLst>
                                    <p:set>
                                      <p:cBhvr>
                                        <p:cTn id="3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beep.wav"/>
                                        </p:tgtEl>
                                      </p:cMediaNode>
                                    </p:audio>
                                  </p:subTnLst>
                                </p:cTn>
                              </p:par>
                            </p:childTnLst>
                          </p:cTn>
                        </p:par>
                        <p:par>
                          <p:cTn id="33" fill="hold">
                            <p:stCondLst>
                              <p:cond delay="2000"/>
                            </p:stCondLst>
                            <p:childTnLst>
                              <p:par>
                                <p:cTn id="34" presetID="1" presetClass="entr" presetSubtype="0" fill="hold" grpId="0" nodeType="afterEffect">
                                  <p:stCondLst>
                                    <p:cond delay="1000"/>
                                  </p:stCondLst>
                                  <p:childTnLst>
                                    <p:set>
                                      <p:cBhvr>
                                        <p:cTn id="35"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6" name="beep.wav"/>
                                        </p:tgtEl>
                                      </p:cMediaNode>
                                    </p:audio>
                                  </p:subTnLst>
                                </p:cTn>
                              </p:par>
                            </p:childTnLst>
                          </p:cTn>
                        </p:par>
                        <p:par>
                          <p:cTn id="36" fill="hold">
                            <p:stCondLst>
                              <p:cond delay="3000"/>
                            </p:stCondLst>
                            <p:childTnLst>
                              <p:par>
                                <p:cTn id="37" presetID="1" presetClass="entr" presetSubtype="0" fill="hold" grpId="0" nodeType="afterEffect">
                                  <p:stCondLst>
                                    <p:cond delay="1000"/>
                                  </p:stCondLst>
                                  <p:childTnLst>
                                    <p:set>
                                      <p:cBhvr>
                                        <p:cTn id="38"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4000"/>
                            </p:stCondLst>
                            <p:childTnLst>
                              <p:par>
                                <p:cTn id="40" presetID="1" presetClass="entr" presetSubtype="0" fill="hold" grpId="0" nodeType="afterEffect">
                                  <p:stCondLst>
                                    <p:cond delay="1000"/>
                                  </p:stCondLst>
                                  <p:childTnLst>
                                    <p:set>
                                      <p:cBhvr>
                                        <p:cTn id="41"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5000"/>
                            </p:stCondLst>
                            <p:childTnLst>
                              <p:par>
                                <p:cTn id="43" presetID="1" presetClass="entr" presetSubtype="0" fill="hold" grpId="0" nodeType="afterEffect">
                                  <p:stCondLst>
                                    <p:cond delay="1000"/>
                                  </p:stCondLst>
                                  <p:childTnLst>
                                    <p:set>
                                      <p:cBhvr>
                                        <p:cTn id="44"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6000"/>
                            </p:stCondLst>
                            <p:childTnLst>
                              <p:par>
                                <p:cTn id="46" presetID="1" presetClass="entr" presetSubtype="0" fill="hold" grpId="0" nodeType="afterEffect">
                                  <p:stCondLst>
                                    <p:cond delay="1000"/>
                                  </p:stCondLst>
                                  <p:childTnLst>
                                    <p:set>
                                      <p:cBhvr>
                                        <p:cTn id="47"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7000"/>
                            </p:stCondLst>
                            <p:childTnLst>
                              <p:par>
                                <p:cTn id="49" presetID="1" presetClass="entr" presetSubtype="0" fill="hold" grpId="0" nodeType="afterEffect">
                                  <p:stCondLst>
                                    <p:cond delay="1000"/>
                                  </p:stCondLst>
                                  <p:childTnLst>
                                    <p:set>
                                      <p:cBhvr>
                                        <p:cTn id="50"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8000"/>
                            </p:stCondLst>
                            <p:childTnLst>
                              <p:par>
                                <p:cTn id="52" presetID="1" presetClass="entr" presetSubtype="0" fill="hold" grpId="0" nodeType="afterEffect">
                                  <p:stCondLst>
                                    <p:cond delay="1000"/>
                                  </p:stCondLst>
                                  <p:childTnLst>
                                    <p:set>
                                      <p:cBhvr>
                                        <p:cTn id="53"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9000"/>
                            </p:stCondLst>
                            <p:childTnLst>
                              <p:par>
                                <p:cTn id="55" presetID="1" presetClass="entr" presetSubtype="0" fill="hold" grpId="0" nodeType="afterEffect">
                                  <p:stCondLst>
                                    <p:cond delay="1000"/>
                                  </p:stCondLst>
                                  <p:childTnLst>
                                    <p:set>
                                      <p:cBhvr>
                                        <p:cTn id="56"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10000"/>
                            </p:stCondLst>
                            <p:childTnLst>
                              <p:par>
                                <p:cTn id="58" presetID="1" presetClass="entr" presetSubtype="0" fill="hold" grpId="0" nodeType="afterEffect">
                                  <p:stCondLst>
                                    <p:cond delay="1000"/>
                                  </p:stCondLst>
                                  <p:childTnLst>
                                    <p:set>
                                      <p:cBhvr>
                                        <p:cTn id="59"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11000"/>
                            </p:stCondLst>
                            <p:childTnLst>
                              <p:par>
                                <p:cTn id="61" presetID="1" presetClass="entr" presetSubtype="0" fill="hold" grpId="0" nodeType="afterEffect">
                                  <p:stCondLst>
                                    <p:cond delay="1000"/>
                                  </p:stCondLst>
                                  <p:childTnLst>
                                    <p:set>
                                      <p:cBhvr>
                                        <p:cTn id="62"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12000"/>
                            </p:stCondLst>
                            <p:childTnLst>
                              <p:par>
                                <p:cTn id="64" presetID="1" presetClass="entr" presetSubtype="0" fill="hold" grpId="0" nodeType="afterEffect">
                                  <p:stCondLst>
                                    <p:cond delay="1000"/>
                                  </p:stCondLst>
                                  <p:childTnLst>
                                    <p:set>
                                      <p:cBhvr>
                                        <p:cTn id="65"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13000"/>
                            </p:stCondLst>
                            <p:childTnLst>
                              <p:par>
                                <p:cTn id="67" presetID="1" presetClass="entr" presetSubtype="0" fill="hold" grpId="0" nodeType="afterEffect">
                                  <p:stCondLst>
                                    <p:cond delay="1000"/>
                                  </p:stCondLst>
                                  <p:childTnLst>
                                    <p:set>
                                      <p:cBhvr>
                                        <p:cTn id="68"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4000"/>
                            </p:stCondLst>
                            <p:childTnLst>
                              <p:par>
                                <p:cTn id="70" presetID="1" presetClass="entr" presetSubtype="0" fill="hold" grpId="0" nodeType="afterEffect">
                                  <p:stCondLst>
                                    <p:cond delay="1000"/>
                                  </p:stCondLst>
                                  <p:childTnLst>
                                    <p:set>
                                      <p:cBhvr>
                                        <p:cTn id="71"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15000"/>
                            </p:stCondLst>
                            <p:childTnLst>
                              <p:par>
                                <p:cTn id="73" presetID="1" presetClass="entr" presetSubtype="0" fill="hold" grpId="0" nodeType="afterEffect">
                                  <p:stCondLst>
                                    <p:cond delay="1000"/>
                                  </p:stCondLst>
                                  <p:childTnLst>
                                    <p:set>
                                      <p:cBhvr>
                                        <p:cTn id="74"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30" grpId="0" animBg="1"/>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clrChange>
              <a:clrFrom>
                <a:srgbClr val="F7F7F7"/>
              </a:clrFrom>
              <a:clrTo>
                <a:srgbClr val="F7F7F7">
                  <a:alpha val="0"/>
                </a:srgbClr>
              </a:clrTo>
            </a:clrChange>
          </a:blip>
          <a:srcRect l="14652" t="5398" r="13552" b="3933"/>
          <a:stretch/>
        </p:blipFill>
        <p:spPr>
          <a:xfrm flipH="1">
            <a:off x="0" y="119202"/>
            <a:ext cx="1524000" cy="1772816"/>
          </a:xfrm>
          <a:prstGeom prst="rect">
            <a:avLst/>
          </a:prstGeom>
        </p:spPr>
      </p:pic>
      <p:sp>
        <p:nvSpPr>
          <p:cNvPr id="8" name="Rounded Rectangle 7"/>
          <p:cNvSpPr/>
          <p:nvPr/>
        </p:nvSpPr>
        <p:spPr>
          <a:xfrm>
            <a:off x="1524000" y="341599"/>
            <a:ext cx="9448800" cy="1328023"/>
          </a:xfrm>
          <a:prstGeom prst="roundRect">
            <a:avLst/>
          </a:prstGeom>
          <a:solidFill>
            <a:schemeClr val="tx2">
              <a:lumMod val="20000"/>
              <a:lumOff val="80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2.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Nêu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nh</a:t>
            </a:r>
            <a:r>
              <a:rPr lang="en-US" sz="3600" b="1" dirty="0" err="1">
                <a:solidFill>
                  <a:srgbClr val="FF0000"/>
                </a:solidFill>
                <a:latin typeface="Calibri" panose="020F0502020204030204" pitchFamily="34" charset="0"/>
                <a:ea typeface="字魂59号-创粗黑"/>
                <a:cs typeface="Calibri" panose="020F0502020204030204" pitchFamily="34" charset="0"/>
              </a:rPr>
              <a:t>ững</a:t>
            </a:r>
            <a:r>
              <a:rPr lang="en-US" sz="3600" b="1" dirty="0">
                <a:solidFill>
                  <a:srgbClr val="FF0000"/>
                </a:solidFill>
                <a:latin typeface="Calibri" panose="020F0502020204030204" pitchFamily="34" charset="0"/>
                <a:ea typeface="字魂59号-创粗黑"/>
                <a:cs typeface="Calibri" panose="020F0502020204030204" pitchFamily="34" charset="0"/>
              </a:rPr>
              <a:t> </a:t>
            </a:r>
            <a:r>
              <a:rPr lang="en-US" sz="3600" b="1" dirty="0" err="1">
                <a:solidFill>
                  <a:srgbClr val="FF0000"/>
                </a:solidFill>
                <a:latin typeface="Calibri" panose="020F0502020204030204" pitchFamily="34" charset="0"/>
                <a:ea typeface="字魂59号-创粗黑"/>
                <a:cs typeface="Calibri" panose="020F0502020204030204" pitchFamily="34" charset="0"/>
              </a:rPr>
              <a:t>cách</a:t>
            </a:r>
            <a:r>
              <a:rPr lang="en-US" sz="3600" b="1" dirty="0">
                <a:solidFill>
                  <a:srgbClr val="FF0000"/>
                </a:solidFill>
                <a:latin typeface="Calibri" panose="020F0502020204030204" pitchFamily="34" charset="0"/>
                <a:ea typeface="字魂59号-创粗黑"/>
                <a:cs typeface="Calibri" panose="020F0502020204030204" pitchFamily="34" charset="0"/>
              </a:rPr>
              <a:t> </a:t>
            </a:r>
            <a:r>
              <a:rPr lang="en-US" sz="3600" b="1" dirty="0" err="1">
                <a:solidFill>
                  <a:srgbClr val="FF0000"/>
                </a:solidFill>
                <a:latin typeface="Calibri" panose="020F0502020204030204" pitchFamily="34" charset="0"/>
                <a:ea typeface="字魂59号-创粗黑"/>
                <a:cs typeface="Calibri" panose="020F0502020204030204" pitchFamily="34" charset="0"/>
              </a:rPr>
              <a:t>kiềm</a:t>
            </a:r>
            <a:r>
              <a:rPr lang="en-US" sz="3600" b="1" dirty="0">
                <a:solidFill>
                  <a:srgbClr val="FF0000"/>
                </a:solidFill>
                <a:latin typeface="Calibri" panose="020F0502020204030204" pitchFamily="34" charset="0"/>
                <a:ea typeface="字魂59号-创粗黑"/>
                <a:cs typeface="Calibri" panose="020F0502020204030204" pitchFamily="34" charset="0"/>
              </a:rPr>
              <a:t> </a:t>
            </a:r>
            <a:r>
              <a:rPr lang="en-US" sz="3600" b="1" dirty="0" err="1">
                <a:solidFill>
                  <a:srgbClr val="FF0000"/>
                </a:solidFill>
                <a:latin typeface="Calibri" panose="020F0502020204030204" pitchFamily="34" charset="0"/>
                <a:ea typeface="字魂59号-创粗黑"/>
                <a:cs typeface="Calibri" panose="020F0502020204030204" pitchFamily="34" charset="0"/>
              </a:rPr>
              <a:t>chế</a:t>
            </a:r>
            <a:r>
              <a:rPr lang="en-US" sz="3600" b="1" dirty="0">
                <a:solidFill>
                  <a:srgbClr val="FF0000"/>
                </a:solidFill>
                <a:latin typeface="Calibri" panose="020F0502020204030204" pitchFamily="34" charset="0"/>
                <a:ea typeface="字魂59号-创粗黑"/>
                <a:cs typeface="Calibri" panose="020F0502020204030204" pitchFamily="34" charset="0"/>
              </a:rPr>
              <a:t> </a:t>
            </a:r>
            <a:r>
              <a:rPr lang="en-US" sz="3600" b="1" dirty="0" err="1">
                <a:solidFill>
                  <a:srgbClr val="FF0000"/>
                </a:solidFill>
                <a:latin typeface="Calibri" panose="020F0502020204030204" pitchFamily="34" charset="0"/>
                <a:ea typeface="字魂59号-创粗黑"/>
                <a:cs typeface="Calibri" panose="020F0502020204030204" pitchFamily="34" charset="0"/>
              </a:rPr>
              <a:t>cảm</a:t>
            </a:r>
            <a:r>
              <a:rPr lang="en-US" sz="3600" b="1" dirty="0">
                <a:solidFill>
                  <a:srgbClr val="FF0000"/>
                </a:solidFill>
                <a:latin typeface="Calibri" panose="020F0502020204030204" pitchFamily="34" charset="0"/>
                <a:ea typeface="字魂59号-创粗黑"/>
                <a:cs typeface="Calibri" panose="020F0502020204030204" pitchFamily="34" charset="0"/>
              </a:rPr>
              <a:t> </a:t>
            </a:r>
            <a:r>
              <a:rPr lang="en-US" sz="3600" b="1" dirty="0" err="1">
                <a:solidFill>
                  <a:srgbClr val="FF0000"/>
                </a:solidFill>
                <a:latin typeface="Calibri" panose="020F0502020204030204" pitchFamily="34" charset="0"/>
                <a:ea typeface="字魂59号-创粗黑"/>
                <a:cs typeface="Calibri" panose="020F0502020204030204" pitchFamily="34" charset="0"/>
              </a:rPr>
              <a:t>xúc</a:t>
            </a:r>
            <a:r>
              <a:rPr lang="en-US" sz="3600" b="1" dirty="0">
                <a:solidFill>
                  <a:srgbClr val="FF0000"/>
                </a:solidFill>
                <a:latin typeface="Calibri" panose="020F0502020204030204" pitchFamily="34" charset="0"/>
                <a:ea typeface="字魂59号-创粗黑"/>
                <a:cs typeface="Calibri" panose="020F0502020204030204" pitchFamily="34" charset="0"/>
              </a:rPr>
              <a:t> </a:t>
            </a:r>
            <a:r>
              <a:rPr lang="en-US" sz="3600" b="1" dirty="0" err="1">
                <a:solidFill>
                  <a:srgbClr val="FF0000"/>
                </a:solidFill>
                <a:latin typeface="Calibri" panose="020F0502020204030204" pitchFamily="34" charset="0"/>
                <a:ea typeface="字魂59号-创粗黑"/>
                <a:cs typeface="Calibri" panose="020F0502020204030204" pitchFamily="34" charset="0"/>
              </a:rPr>
              <a:t>tiêu</a:t>
            </a:r>
            <a:r>
              <a:rPr lang="en-US" sz="3600" b="1" dirty="0">
                <a:solidFill>
                  <a:srgbClr val="FF0000"/>
                </a:solidFill>
                <a:latin typeface="Calibri" panose="020F0502020204030204" pitchFamily="34" charset="0"/>
                <a:ea typeface="字魂59号-创粗黑"/>
                <a:cs typeface="Calibri" panose="020F0502020204030204" pitchFamily="34" charset="0"/>
              </a:rPr>
              <a:t> </a:t>
            </a:r>
            <a:r>
              <a:rPr lang="en-US" sz="3600" b="1" dirty="0" err="1">
                <a:solidFill>
                  <a:srgbClr val="FF0000"/>
                </a:solidFill>
                <a:latin typeface="Calibri" panose="020F0502020204030204" pitchFamily="34" charset="0"/>
                <a:ea typeface="字魂59号-创粗黑"/>
                <a:cs typeface="Calibri" panose="020F0502020204030204" pitchFamily="34" charset="0"/>
              </a:rPr>
              <a:t>cực</a:t>
            </a:r>
            <a:r>
              <a:rPr lang="en-US" sz="3600" b="1" dirty="0">
                <a:solidFill>
                  <a:srgbClr val="FF0000"/>
                </a:solidFill>
                <a:latin typeface="Calibri" panose="020F0502020204030204" pitchFamily="34" charset="0"/>
                <a:ea typeface="字魂59号-创粗黑"/>
                <a:cs typeface="Calibri" panose="020F0502020204030204" pitchFamily="34" charset="0"/>
              </a:rPr>
              <a:t> </a:t>
            </a:r>
            <a:r>
              <a:rPr lang="en-US" sz="3600" b="1" dirty="0" err="1">
                <a:solidFill>
                  <a:srgbClr val="FF0000"/>
                </a:solidFill>
                <a:latin typeface="Calibri" panose="020F0502020204030204" pitchFamily="34" charset="0"/>
                <a:ea typeface="字魂59号-创粗黑"/>
                <a:cs typeface="Calibri" panose="020F0502020204030204" pitchFamily="34" charset="0"/>
              </a:rPr>
              <a:t>của</a:t>
            </a:r>
            <a:r>
              <a:rPr lang="en-US" sz="3600" b="1" dirty="0">
                <a:solidFill>
                  <a:srgbClr val="FF0000"/>
                </a:solidFill>
                <a:latin typeface="Calibri" panose="020F0502020204030204" pitchFamily="34" charset="0"/>
                <a:ea typeface="字魂59号-创粗黑"/>
                <a:cs typeface="Calibri" panose="020F0502020204030204" pitchFamily="34" charset="0"/>
              </a:rPr>
              <a:t> </a:t>
            </a:r>
            <a:r>
              <a:rPr lang="en-US" sz="3600" b="1" dirty="0" err="1">
                <a:solidFill>
                  <a:srgbClr val="FF0000"/>
                </a:solidFill>
                <a:latin typeface="Calibri" panose="020F0502020204030204" pitchFamily="34" charset="0"/>
                <a:ea typeface="字魂59号-创粗黑"/>
                <a:cs typeface="Calibri" panose="020F0502020204030204" pitchFamily="34" charset="0"/>
              </a:rPr>
              <a:t>các</a:t>
            </a:r>
            <a:r>
              <a:rPr lang="en-US" sz="3600" b="1" dirty="0">
                <a:solidFill>
                  <a:srgbClr val="FF0000"/>
                </a:solidFill>
                <a:latin typeface="Calibri" panose="020F0502020204030204" pitchFamily="34" charset="0"/>
                <a:ea typeface="字魂59号-创粗黑"/>
                <a:cs typeface="Calibri" panose="020F0502020204030204" pitchFamily="34" charset="0"/>
              </a:rPr>
              <a:t> </a:t>
            </a:r>
            <a:r>
              <a:rPr lang="en-US" sz="3600" b="1" dirty="0" err="1">
                <a:solidFill>
                  <a:srgbClr val="FF0000"/>
                </a:solidFill>
                <a:latin typeface="Calibri" panose="020F0502020204030204" pitchFamily="34" charset="0"/>
                <a:ea typeface="字魂59号-创粗黑"/>
                <a:cs typeface="Calibri" panose="020F0502020204030204" pitchFamily="34" charset="0"/>
              </a:rPr>
              <a:t>bạn</a:t>
            </a:r>
            <a:r>
              <a:rPr lang="en-US" sz="3600" b="1" dirty="0">
                <a:solidFill>
                  <a:srgbClr val="FF0000"/>
                </a:solidFill>
                <a:latin typeface="Calibri" panose="020F0502020204030204" pitchFamily="34" charset="0"/>
                <a:ea typeface="字魂59号-创粗黑"/>
                <a:cs typeface="Calibri" panose="020F0502020204030204" pitchFamily="34" charset="0"/>
              </a:rPr>
              <a:t> </a:t>
            </a:r>
            <a:r>
              <a:rPr lang="en-US" sz="3600" b="1" dirty="0" err="1">
                <a:solidFill>
                  <a:srgbClr val="FF0000"/>
                </a:solidFill>
                <a:latin typeface="Calibri" panose="020F0502020204030204" pitchFamily="34" charset="0"/>
                <a:ea typeface="字魂59号-创粗黑"/>
                <a:cs typeface="Calibri" panose="020F0502020204030204" pitchFamily="34" charset="0"/>
              </a:rPr>
              <a:t>trong</a:t>
            </a:r>
            <a:r>
              <a:rPr lang="en-US" sz="3600" b="1" dirty="0">
                <a:solidFill>
                  <a:srgbClr val="FF0000"/>
                </a:solidFill>
                <a:latin typeface="Calibri" panose="020F0502020204030204" pitchFamily="34" charset="0"/>
                <a:ea typeface="字魂59号-创粗黑"/>
                <a:cs typeface="Calibri" panose="020F0502020204030204" pitchFamily="34" charset="0"/>
              </a:rPr>
              <a:t> </a:t>
            </a:r>
            <a:r>
              <a:rPr lang="en-US" sz="3600" b="1" dirty="0" err="1">
                <a:solidFill>
                  <a:srgbClr val="FF0000"/>
                </a:solidFill>
                <a:latin typeface="Calibri" panose="020F0502020204030204" pitchFamily="34" charset="0"/>
                <a:ea typeface="字魂59号-创粗黑"/>
                <a:cs typeface="Calibri" panose="020F0502020204030204" pitchFamily="34" charset="0"/>
              </a:rPr>
              <a:t>tranh</a:t>
            </a:r>
            <a:r>
              <a:rPr lang="en-US" sz="3600" b="1" dirty="0">
                <a:solidFill>
                  <a:srgbClr val="FF0000"/>
                </a:solidFill>
                <a:latin typeface="Calibri" panose="020F0502020204030204" pitchFamily="34" charset="0"/>
                <a:ea typeface="字魂59号-创粗黑"/>
                <a:cs typeface="Calibri" panose="020F0502020204030204" pitchFamily="34" charset="0"/>
              </a:rPr>
              <a:t>.</a:t>
            </a:r>
            <a:endParaRPr kumimoji="0" lang="en-US" sz="2800" b="0" i="0" u="none" strike="noStrike" kern="1200" cap="none" spc="0" normalizeH="0" baseline="0" noProof="0" dirty="0">
              <a:ln>
                <a:noFill/>
              </a:ln>
              <a:solidFill>
                <a:srgbClr val="FF0000"/>
              </a:solidFill>
              <a:effectLst/>
              <a:uLnTx/>
              <a:uFillTx/>
              <a:latin typeface="Rockwell" pitchFamily="18" charset="0"/>
              <a:ea typeface="宋体" charset="-122"/>
              <a:cs typeface="+mn-cs"/>
            </a:endParaRPr>
          </a:p>
        </p:txBody>
      </p:sp>
      <p:pic>
        <p:nvPicPr>
          <p:cNvPr id="4" name="Picture 3">
            <a:extLst>
              <a:ext uri="{FF2B5EF4-FFF2-40B4-BE49-F238E27FC236}">
                <a16:creationId xmlns:a16="http://schemas.microsoft.com/office/drawing/2014/main" id="{B212E2E9-524F-49C7-8202-603DF4DCBD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576" t="11543" r="50000" b="63780"/>
          <a:stretch/>
        </p:blipFill>
        <p:spPr>
          <a:xfrm>
            <a:off x="1130489" y="1892017"/>
            <a:ext cx="2505672" cy="2147719"/>
          </a:xfrm>
          <a:prstGeom prst="rect">
            <a:avLst/>
          </a:prstGeom>
        </p:spPr>
      </p:pic>
      <p:pic>
        <p:nvPicPr>
          <p:cNvPr id="6" name="Picture 5">
            <a:extLst>
              <a:ext uri="{FF2B5EF4-FFF2-40B4-BE49-F238E27FC236}">
                <a16:creationId xmlns:a16="http://schemas.microsoft.com/office/drawing/2014/main" id="{067386E5-ACEA-473C-AA5B-913D44C44B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113" t="11333" r="7463" b="63990"/>
          <a:stretch/>
        </p:blipFill>
        <p:spPr>
          <a:xfrm>
            <a:off x="4242178" y="1816460"/>
            <a:ext cx="2505672" cy="2147719"/>
          </a:xfrm>
          <a:prstGeom prst="rect">
            <a:avLst/>
          </a:prstGeom>
        </p:spPr>
      </p:pic>
      <p:pic>
        <p:nvPicPr>
          <p:cNvPr id="7" name="Picture 6">
            <a:extLst>
              <a:ext uri="{FF2B5EF4-FFF2-40B4-BE49-F238E27FC236}">
                <a16:creationId xmlns:a16="http://schemas.microsoft.com/office/drawing/2014/main" id="{D29EAAED-A604-48E2-99ED-CEB93C4127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78" t="36209" r="48556" b="39114"/>
          <a:stretch/>
        </p:blipFill>
        <p:spPr>
          <a:xfrm>
            <a:off x="7015110" y="1855387"/>
            <a:ext cx="2638460" cy="2147719"/>
          </a:xfrm>
          <a:prstGeom prst="rect">
            <a:avLst/>
          </a:prstGeom>
        </p:spPr>
      </p:pic>
      <p:pic>
        <p:nvPicPr>
          <p:cNvPr id="9" name="Picture 8">
            <a:extLst>
              <a:ext uri="{FF2B5EF4-FFF2-40B4-BE49-F238E27FC236}">
                <a16:creationId xmlns:a16="http://schemas.microsoft.com/office/drawing/2014/main" id="{976C4456-7060-4430-9FE1-1831D26CA9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025" t="37217" r="8551" b="38106"/>
          <a:stretch/>
        </p:blipFill>
        <p:spPr>
          <a:xfrm>
            <a:off x="2591229" y="4368682"/>
            <a:ext cx="2505672" cy="2147719"/>
          </a:xfrm>
          <a:prstGeom prst="rect">
            <a:avLst/>
          </a:prstGeom>
        </p:spPr>
      </p:pic>
      <p:pic>
        <p:nvPicPr>
          <p:cNvPr id="10" name="Picture 9">
            <a:extLst>
              <a:ext uri="{FF2B5EF4-FFF2-40B4-BE49-F238E27FC236}">
                <a16:creationId xmlns:a16="http://schemas.microsoft.com/office/drawing/2014/main" id="{2D85A140-2799-41ED-8ACC-2B15C85C22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246" t="61419" r="49330" b="13904"/>
          <a:stretch/>
        </p:blipFill>
        <p:spPr>
          <a:xfrm>
            <a:off x="5340823" y="4262132"/>
            <a:ext cx="2505672" cy="2147719"/>
          </a:xfrm>
          <a:prstGeom prst="rect">
            <a:avLst/>
          </a:prstGeom>
        </p:spPr>
      </p:pic>
      <p:pic>
        <p:nvPicPr>
          <p:cNvPr id="11" name="Picture 10">
            <a:extLst>
              <a:ext uri="{FF2B5EF4-FFF2-40B4-BE49-F238E27FC236}">
                <a16:creationId xmlns:a16="http://schemas.microsoft.com/office/drawing/2014/main" id="{21A18DDB-E339-4C23-840D-D6B477E024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630" t="61818" r="5804" b="13505"/>
          <a:stretch/>
        </p:blipFill>
        <p:spPr>
          <a:xfrm>
            <a:off x="8334340" y="4262133"/>
            <a:ext cx="2638460" cy="2147719"/>
          </a:xfrm>
          <a:prstGeom prst="rect">
            <a:avLst/>
          </a:prstGeom>
        </p:spPr>
      </p:pic>
    </p:spTree>
    <p:extLst>
      <p:ext uri="{BB962C8B-B14F-4D97-AF65-F5344CB8AC3E}">
        <p14:creationId xmlns:p14="http://schemas.microsoft.com/office/powerpoint/2010/main" val="3091589757"/>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toy, doll&#10;&#10;Description automatically generated">
            <a:extLst>
              <a:ext uri="{FF2B5EF4-FFF2-40B4-BE49-F238E27FC236}">
                <a16:creationId xmlns:a16="http://schemas.microsoft.com/office/drawing/2014/main" id="{E0FEE718-D4CB-4D37-86CE-1D1193C826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3056" y="3937433"/>
            <a:ext cx="2565887" cy="2920567"/>
          </a:xfrm>
          <a:prstGeom prst="rect">
            <a:avLst/>
          </a:prstGeom>
        </p:spPr>
      </p:pic>
      <p:sp>
        <p:nvSpPr>
          <p:cNvPr id="2" name="Rectangle 1">
            <a:extLst>
              <a:ext uri="{FF2B5EF4-FFF2-40B4-BE49-F238E27FC236}">
                <a16:creationId xmlns:a16="http://schemas.microsoft.com/office/drawing/2014/main" id="{277339E7-291B-440F-BA00-346EF8E666E5}"/>
              </a:ext>
            </a:extLst>
          </p:cNvPr>
          <p:cNvSpPr/>
          <p:nvPr/>
        </p:nvSpPr>
        <p:spPr>
          <a:xfrm>
            <a:off x="1059976" y="432954"/>
            <a:ext cx="10072048" cy="4403578"/>
          </a:xfrm>
          <a:prstGeom prst="rect">
            <a:avLst/>
          </a:prstGeom>
        </p:spPr>
        <p:txBody>
          <a:bodyPr wrap="square">
            <a:spAutoFit/>
          </a:bodyPr>
          <a:lstStyle/>
          <a:p>
            <a:pPr lvl="0" algn="ctr" eaLnBrk="0" fontAlgn="base" hangingPunct="0">
              <a:lnSpc>
                <a:spcPct val="107000"/>
              </a:lnSpc>
              <a:spcBef>
                <a:spcPct val="0"/>
              </a:spcBef>
              <a:spcAft>
                <a:spcPct val="0"/>
              </a:spcAft>
            </a:pPr>
            <a:r>
              <a:rPr lang="en-US" altLang="vi-VN" sz="4400" dirty="0" err="1">
                <a:solidFill>
                  <a:srgbClr val="FF0000"/>
                </a:solidFill>
                <a:latin typeface="Times New Roman" panose="02020603050405020304" pitchFamily="18" charset="0"/>
                <a:cs typeface="Times New Roman" panose="02020603050405020304" pitchFamily="18" charset="0"/>
              </a:rPr>
              <a:t>Thảo</a:t>
            </a:r>
            <a:r>
              <a:rPr lang="en-US" altLang="vi-VN" sz="4400" dirty="0">
                <a:solidFill>
                  <a:srgbClr val="FF0000"/>
                </a:solidFill>
                <a:latin typeface="Times New Roman" panose="02020603050405020304" pitchFamily="18" charset="0"/>
                <a:cs typeface="Times New Roman" panose="02020603050405020304" pitchFamily="18" charset="0"/>
              </a:rPr>
              <a:t> </a:t>
            </a:r>
            <a:r>
              <a:rPr lang="en-US" altLang="vi-VN" sz="4400" dirty="0" err="1">
                <a:solidFill>
                  <a:srgbClr val="FF0000"/>
                </a:solidFill>
                <a:latin typeface="Times New Roman" panose="02020603050405020304" pitchFamily="18" charset="0"/>
                <a:cs typeface="Times New Roman" panose="02020603050405020304" pitchFamily="18" charset="0"/>
              </a:rPr>
              <a:t>luận</a:t>
            </a:r>
            <a:r>
              <a:rPr lang="en-US" altLang="vi-VN" sz="4400" dirty="0">
                <a:solidFill>
                  <a:srgbClr val="FF0000"/>
                </a:solidFill>
                <a:latin typeface="Times New Roman" panose="02020603050405020304" pitchFamily="18" charset="0"/>
                <a:cs typeface="Times New Roman" panose="02020603050405020304" pitchFamily="18" charset="0"/>
              </a:rPr>
              <a:t> </a:t>
            </a:r>
            <a:r>
              <a:rPr lang="en-US" altLang="vi-VN" sz="4400" dirty="0" err="1">
                <a:solidFill>
                  <a:srgbClr val="FF0000"/>
                </a:solidFill>
                <a:latin typeface="Times New Roman" panose="02020603050405020304" pitchFamily="18" charset="0"/>
                <a:cs typeface="Times New Roman" panose="02020603050405020304" pitchFamily="18" charset="0"/>
              </a:rPr>
              <a:t>nhóm</a:t>
            </a:r>
            <a:r>
              <a:rPr lang="en-US" altLang="vi-VN" sz="4400" dirty="0">
                <a:solidFill>
                  <a:srgbClr val="FF0000"/>
                </a:solidFill>
                <a:latin typeface="Times New Roman" panose="02020603050405020304" pitchFamily="18" charset="0"/>
                <a:cs typeface="Times New Roman" panose="02020603050405020304" pitchFamily="18" charset="0"/>
              </a:rPr>
              <a:t> </a:t>
            </a:r>
            <a:r>
              <a:rPr lang="en-US" altLang="vi-VN" sz="4400" dirty="0" err="1">
                <a:solidFill>
                  <a:srgbClr val="FF0000"/>
                </a:solidFill>
                <a:latin typeface="Times New Roman" panose="02020603050405020304" pitchFamily="18" charset="0"/>
                <a:cs typeface="Times New Roman" panose="02020603050405020304" pitchFamily="18" charset="0"/>
              </a:rPr>
              <a:t>đôi</a:t>
            </a:r>
            <a:endParaRPr lang="en-US" altLang="vi-VN" sz="4400" dirty="0">
              <a:solidFill>
                <a:srgbClr val="FF0000"/>
              </a:solidFill>
              <a:latin typeface="Times New Roman" panose="02020603050405020304" pitchFamily="18" charset="0"/>
              <a:cs typeface="Times New Roman" panose="02020603050405020304" pitchFamily="18" charset="0"/>
            </a:endParaRPr>
          </a:p>
          <a:p>
            <a:pPr lvl="0" algn="just" eaLnBrk="0" fontAlgn="base" hangingPunct="0">
              <a:lnSpc>
                <a:spcPct val="107000"/>
              </a:lnSpc>
              <a:spcBef>
                <a:spcPct val="0"/>
              </a:spcBef>
              <a:spcAft>
                <a:spcPct val="0"/>
              </a:spcAft>
            </a:pPr>
            <a:r>
              <a:rPr lang="en-US" altLang="vi-VN" sz="4400" dirty="0">
                <a:solidFill>
                  <a:prstClr val="black"/>
                </a:solidFill>
                <a:latin typeface="Times New Roman" panose="02020603050405020304" pitchFamily="18" charset="0"/>
                <a:cs typeface="Times New Roman" panose="02020603050405020304" pitchFamily="18" charset="0"/>
              </a:rPr>
              <a:t>- Quan </a:t>
            </a:r>
            <a:r>
              <a:rPr lang="en-US" altLang="vi-VN" sz="4400" dirty="0" err="1">
                <a:solidFill>
                  <a:prstClr val="black"/>
                </a:solidFill>
                <a:latin typeface="Times New Roman" panose="02020603050405020304" pitchFamily="18" charset="0"/>
                <a:cs typeface="Times New Roman" panose="02020603050405020304" pitchFamily="18" charset="0"/>
              </a:rPr>
              <a:t>sát</a:t>
            </a:r>
            <a:r>
              <a:rPr lang="en-US" altLang="vi-VN" sz="4400" dirty="0">
                <a:solidFill>
                  <a:prstClr val="black"/>
                </a:solidFill>
                <a:latin typeface="Times New Roman" panose="02020603050405020304" pitchFamily="18" charset="0"/>
                <a:cs typeface="Times New Roman" panose="02020603050405020304" pitchFamily="18" charset="0"/>
              </a:rPr>
              <a:t> </a:t>
            </a:r>
            <a:r>
              <a:rPr lang="en-US" altLang="vi-VN" sz="4400" dirty="0" err="1">
                <a:solidFill>
                  <a:prstClr val="black"/>
                </a:solidFill>
                <a:latin typeface="Times New Roman" panose="02020603050405020304" pitchFamily="18" charset="0"/>
                <a:cs typeface="Times New Roman" panose="02020603050405020304" pitchFamily="18" charset="0"/>
              </a:rPr>
              <a:t>tranh</a:t>
            </a:r>
            <a:r>
              <a:rPr lang="en-US" altLang="vi-VN" sz="4400" dirty="0">
                <a:solidFill>
                  <a:prstClr val="black"/>
                </a:solidFill>
                <a:latin typeface="Times New Roman" panose="02020603050405020304" pitchFamily="18" charset="0"/>
                <a:cs typeface="Times New Roman" panose="02020603050405020304" pitchFamily="18" charset="0"/>
              </a:rPr>
              <a:t> 1,2,3,4,5,6 </a:t>
            </a:r>
            <a:r>
              <a:rPr lang="en-US" altLang="vi-VN" sz="4400" dirty="0" err="1">
                <a:solidFill>
                  <a:prstClr val="black"/>
                </a:solidFill>
                <a:latin typeface="Times New Roman" panose="02020603050405020304" pitchFamily="18" charset="0"/>
                <a:cs typeface="Times New Roman" panose="02020603050405020304" pitchFamily="18" charset="0"/>
              </a:rPr>
              <a:t>cho</a:t>
            </a:r>
            <a:r>
              <a:rPr lang="en-US" altLang="vi-VN" sz="4400" dirty="0">
                <a:solidFill>
                  <a:prstClr val="black"/>
                </a:solidFill>
                <a:latin typeface="Times New Roman" panose="02020603050405020304" pitchFamily="18" charset="0"/>
                <a:cs typeface="Times New Roman" panose="02020603050405020304" pitchFamily="18" charset="0"/>
              </a:rPr>
              <a:t> </a:t>
            </a:r>
            <a:r>
              <a:rPr lang="en-US" altLang="vi-VN" sz="4400" dirty="0" err="1">
                <a:solidFill>
                  <a:prstClr val="black"/>
                </a:solidFill>
                <a:latin typeface="Times New Roman" panose="02020603050405020304" pitchFamily="18" charset="0"/>
                <a:cs typeface="Times New Roman" panose="02020603050405020304" pitchFamily="18" charset="0"/>
              </a:rPr>
              <a:t>biết</a:t>
            </a:r>
            <a:r>
              <a:rPr lang="en-US" altLang="vi-VN" sz="4400" dirty="0">
                <a:solidFill>
                  <a:prstClr val="black"/>
                </a:solidFill>
                <a:latin typeface="Times New Roman" panose="02020603050405020304" pitchFamily="18" charset="0"/>
                <a:cs typeface="Times New Roman" panose="02020603050405020304" pitchFamily="18" charset="0"/>
              </a:rPr>
              <a:t> </a:t>
            </a:r>
            <a:r>
              <a:rPr lang="en-US" altLang="vi-VN" sz="4400" dirty="0" err="1">
                <a:solidFill>
                  <a:prstClr val="black"/>
                </a:solidFill>
                <a:latin typeface="Times New Roman" panose="02020603050405020304" pitchFamily="18" charset="0"/>
                <a:cs typeface="Times New Roman" panose="02020603050405020304" pitchFamily="18" charset="0"/>
              </a:rPr>
              <a:t>các</a:t>
            </a:r>
            <a:r>
              <a:rPr lang="en-US" altLang="vi-VN" sz="4400" dirty="0">
                <a:solidFill>
                  <a:prstClr val="black"/>
                </a:solidFill>
                <a:latin typeface="Times New Roman" panose="02020603050405020304" pitchFamily="18" charset="0"/>
                <a:cs typeface="Times New Roman" panose="02020603050405020304" pitchFamily="18" charset="0"/>
              </a:rPr>
              <a:t> </a:t>
            </a:r>
            <a:r>
              <a:rPr lang="en-US" altLang="vi-VN" sz="4400" dirty="0" err="1">
                <a:solidFill>
                  <a:prstClr val="black"/>
                </a:solidFill>
                <a:latin typeface="Times New Roman" panose="02020603050405020304" pitchFamily="18" charset="0"/>
                <a:cs typeface="Times New Roman" panose="02020603050405020304" pitchFamily="18" charset="0"/>
              </a:rPr>
              <a:t>bạn</a:t>
            </a:r>
            <a:r>
              <a:rPr lang="en-US" altLang="vi-VN" sz="4400" dirty="0">
                <a:solidFill>
                  <a:prstClr val="black"/>
                </a:solidFill>
                <a:latin typeface="Times New Roman" panose="02020603050405020304" pitchFamily="18" charset="0"/>
                <a:cs typeface="Times New Roman" panose="02020603050405020304" pitchFamily="18" charset="0"/>
              </a:rPr>
              <a:t> </a:t>
            </a:r>
            <a:r>
              <a:rPr lang="en-US" altLang="vi-VN" sz="4400" dirty="0" err="1">
                <a:solidFill>
                  <a:prstClr val="black"/>
                </a:solidFill>
                <a:latin typeface="Times New Roman" panose="02020603050405020304" pitchFamily="18" charset="0"/>
                <a:cs typeface="Times New Roman" panose="02020603050405020304" pitchFamily="18" charset="0"/>
              </a:rPr>
              <a:t>trong</a:t>
            </a:r>
            <a:r>
              <a:rPr lang="en-US" altLang="vi-VN" sz="4400" dirty="0">
                <a:solidFill>
                  <a:prstClr val="black"/>
                </a:solidFill>
                <a:latin typeface="Times New Roman" panose="02020603050405020304" pitchFamily="18" charset="0"/>
                <a:cs typeface="Times New Roman" panose="02020603050405020304" pitchFamily="18" charset="0"/>
              </a:rPr>
              <a:t> </a:t>
            </a:r>
            <a:r>
              <a:rPr lang="en-US" altLang="vi-VN" sz="4400" dirty="0" err="1">
                <a:solidFill>
                  <a:prstClr val="black"/>
                </a:solidFill>
                <a:latin typeface="Times New Roman" panose="02020603050405020304" pitchFamily="18" charset="0"/>
                <a:cs typeface="Times New Roman" panose="02020603050405020304" pitchFamily="18" charset="0"/>
              </a:rPr>
              <a:t>tranh</a:t>
            </a:r>
            <a:r>
              <a:rPr lang="en-US" altLang="vi-VN" sz="4400" dirty="0">
                <a:solidFill>
                  <a:prstClr val="black"/>
                </a:solidFill>
                <a:latin typeface="Times New Roman" panose="02020603050405020304" pitchFamily="18" charset="0"/>
                <a:cs typeface="Times New Roman" panose="02020603050405020304" pitchFamily="18" charset="0"/>
              </a:rPr>
              <a:t> </a:t>
            </a:r>
            <a:r>
              <a:rPr lang="en-US" altLang="vi-VN" sz="4400" dirty="0" err="1">
                <a:solidFill>
                  <a:prstClr val="black"/>
                </a:solidFill>
                <a:latin typeface="Times New Roman" panose="02020603050405020304" pitchFamily="18" charset="0"/>
                <a:cs typeface="Times New Roman" panose="02020603050405020304" pitchFamily="18" charset="0"/>
              </a:rPr>
              <a:t>làm</a:t>
            </a:r>
            <a:r>
              <a:rPr lang="en-US" altLang="vi-VN" sz="4400" dirty="0">
                <a:solidFill>
                  <a:prstClr val="black"/>
                </a:solidFill>
                <a:latin typeface="Times New Roman" panose="02020603050405020304" pitchFamily="18" charset="0"/>
                <a:cs typeface="Times New Roman" panose="02020603050405020304" pitchFamily="18" charset="0"/>
              </a:rPr>
              <a:t> </a:t>
            </a:r>
            <a:r>
              <a:rPr lang="en-US" altLang="vi-VN" sz="4400" dirty="0" err="1">
                <a:solidFill>
                  <a:prstClr val="black"/>
                </a:solidFill>
                <a:latin typeface="Times New Roman" panose="02020603050405020304" pitchFamily="18" charset="0"/>
                <a:cs typeface="Times New Roman" panose="02020603050405020304" pitchFamily="18" charset="0"/>
              </a:rPr>
              <a:t>cách</a:t>
            </a:r>
            <a:r>
              <a:rPr lang="en-US" altLang="vi-VN" sz="4400" dirty="0">
                <a:solidFill>
                  <a:prstClr val="black"/>
                </a:solidFill>
                <a:latin typeface="Times New Roman" panose="02020603050405020304" pitchFamily="18" charset="0"/>
                <a:cs typeface="Times New Roman" panose="02020603050405020304" pitchFamily="18" charset="0"/>
              </a:rPr>
              <a:t> </a:t>
            </a:r>
            <a:r>
              <a:rPr lang="en-US" altLang="vi-VN" sz="4400" dirty="0" err="1">
                <a:solidFill>
                  <a:prstClr val="black"/>
                </a:solidFill>
                <a:latin typeface="Times New Roman" panose="02020603050405020304" pitchFamily="18" charset="0"/>
                <a:cs typeface="Times New Roman" panose="02020603050405020304" pitchFamily="18" charset="0"/>
              </a:rPr>
              <a:t>nào</a:t>
            </a:r>
            <a:r>
              <a:rPr lang="en-US" altLang="vi-VN" sz="4400" dirty="0">
                <a:solidFill>
                  <a:prstClr val="black"/>
                </a:solidFill>
                <a:latin typeface="Times New Roman" panose="02020603050405020304" pitchFamily="18" charset="0"/>
                <a:cs typeface="Times New Roman" panose="02020603050405020304" pitchFamily="18" charset="0"/>
              </a:rPr>
              <a:t> </a:t>
            </a:r>
            <a:r>
              <a:rPr lang="en-US" altLang="vi-VN" sz="4400" dirty="0" err="1">
                <a:solidFill>
                  <a:prstClr val="black"/>
                </a:solidFill>
                <a:latin typeface="Times New Roman" panose="02020603050405020304" pitchFamily="18" charset="0"/>
                <a:cs typeface="Times New Roman" panose="02020603050405020304" pitchFamily="18" charset="0"/>
              </a:rPr>
              <a:t>để</a:t>
            </a:r>
            <a:r>
              <a:rPr lang="en-US" altLang="vi-VN" sz="4400" dirty="0">
                <a:solidFill>
                  <a:prstClr val="black"/>
                </a:solidFill>
                <a:latin typeface="Times New Roman" panose="02020603050405020304" pitchFamily="18" charset="0"/>
                <a:cs typeface="Times New Roman" panose="02020603050405020304" pitchFamily="18" charset="0"/>
              </a:rPr>
              <a:t> </a:t>
            </a:r>
            <a:r>
              <a:rPr lang="en-US" altLang="vi-VN" sz="4400" dirty="0" err="1">
                <a:solidFill>
                  <a:prstClr val="black"/>
                </a:solidFill>
                <a:latin typeface="Times New Roman" panose="02020603050405020304" pitchFamily="18" charset="0"/>
                <a:cs typeface="Times New Roman" panose="02020603050405020304" pitchFamily="18" charset="0"/>
              </a:rPr>
              <a:t>kiềm</a:t>
            </a:r>
            <a:r>
              <a:rPr lang="en-US" altLang="vi-VN" sz="4400" dirty="0">
                <a:solidFill>
                  <a:prstClr val="black"/>
                </a:solidFill>
                <a:latin typeface="Times New Roman" panose="02020603050405020304" pitchFamily="18" charset="0"/>
                <a:cs typeface="Times New Roman" panose="02020603050405020304" pitchFamily="18" charset="0"/>
              </a:rPr>
              <a:t> </a:t>
            </a:r>
            <a:r>
              <a:rPr lang="en-US" altLang="vi-VN" sz="4400" dirty="0" err="1">
                <a:solidFill>
                  <a:prstClr val="black"/>
                </a:solidFill>
                <a:latin typeface="Times New Roman" panose="02020603050405020304" pitchFamily="18" charset="0"/>
                <a:cs typeface="Times New Roman" panose="02020603050405020304" pitchFamily="18" charset="0"/>
              </a:rPr>
              <a:t>chế</a:t>
            </a:r>
            <a:r>
              <a:rPr lang="en-US" altLang="vi-VN" sz="4400" dirty="0">
                <a:solidFill>
                  <a:prstClr val="black"/>
                </a:solidFill>
                <a:latin typeface="Times New Roman" panose="02020603050405020304" pitchFamily="18" charset="0"/>
                <a:cs typeface="Times New Roman" panose="02020603050405020304" pitchFamily="18" charset="0"/>
              </a:rPr>
              <a:t> </a:t>
            </a:r>
            <a:r>
              <a:rPr lang="en-US" altLang="vi-VN" sz="4400" dirty="0" err="1">
                <a:solidFill>
                  <a:prstClr val="black"/>
                </a:solidFill>
                <a:latin typeface="Times New Roman" panose="02020603050405020304" pitchFamily="18" charset="0"/>
                <a:cs typeface="Times New Roman" panose="02020603050405020304" pitchFamily="18" charset="0"/>
              </a:rPr>
              <a:t>cảm</a:t>
            </a:r>
            <a:r>
              <a:rPr lang="en-US" altLang="vi-VN" sz="4400" dirty="0">
                <a:solidFill>
                  <a:prstClr val="black"/>
                </a:solidFill>
                <a:latin typeface="Times New Roman" panose="02020603050405020304" pitchFamily="18" charset="0"/>
                <a:cs typeface="Times New Roman" panose="02020603050405020304" pitchFamily="18" charset="0"/>
              </a:rPr>
              <a:t> </a:t>
            </a:r>
            <a:r>
              <a:rPr lang="en-US" altLang="vi-VN" sz="4400" dirty="0" err="1">
                <a:solidFill>
                  <a:prstClr val="black"/>
                </a:solidFill>
                <a:latin typeface="Times New Roman" panose="02020603050405020304" pitchFamily="18" charset="0"/>
                <a:cs typeface="Times New Roman" panose="02020603050405020304" pitchFamily="18" charset="0"/>
              </a:rPr>
              <a:t>xúc</a:t>
            </a:r>
            <a:r>
              <a:rPr lang="en-US" altLang="vi-VN" sz="4400" dirty="0">
                <a:solidFill>
                  <a:prstClr val="black"/>
                </a:solidFill>
                <a:latin typeface="Times New Roman" panose="02020603050405020304" pitchFamily="18" charset="0"/>
                <a:cs typeface="Times New Roman" panose="02020603050405020304" pitchFamily="18" charset="0"/>
              </a:rPr>
              <a:t> </a:t>
            </a:r>
            <a:r>
              <a:rPr lang="en-US" altLang="vi-VN" sz="4400" dirty="0" err="1">
                <a:solidFill>
                  <a:prstClr val="black"/>
                </a:solidFill>
                <a:latin typeface="Times New Roman" panose="02020603050405020304" pitchFamily="18" charset="0"/>
                <a:cs typeface="Times New Roman" panose="02020603050405020304" pitchFamily="18" charset="0"/>
              </a:rPr>
              <a:t>tiêu</a:t>
            </a:r>
            <a:r>
              <a:rPr lang="en-US" altLang="vi-VN" sz="4400" dirty="0">
                <a:solidFill>
                  <a:prstClr val="black"/>
                </a:solidFill>
                <a:latin typeface="Times New Roman" panose="02020603050405020304" pitchFamily="18" charset="0"/>
                <a:cs typeface="Times New Roman" panose="02020603050405020304" pitchFamily="18" charset="0"/>
              </a:rPr>
              <a:t> </a:t>
            </a:r>
            <a:r>
              <a:rPr lang="en-US" altLang="vi-VN" sz="4400" dirty="0" err="1">
                <a:solidFill>
                  <a:prstClr val="black"/>
                </a:solidFill>
                <a:latin typeface="Times New Roman" panose="02020603050405020304" pitchFamily="18" charset="0"/>
                <a:cs typeface="Times New Roman" panose="02020603050405020304" pitchFamily="18" charset="0"/>
              </a:rPr>
              <a:t>cực</a:t>
            </a:r>
            <a:r>
              <a:rPr lang="en-US" altLang="vi-VN" sz="4400" dirty="0">
                <a:solidFill>
                  <a:prstClr val="black"/>
                </a:solidFill>
                <a:latin typeface="Times New Roman" panose="02020603050405020304" pitchFamily="18" charset="0"/>
                <a:cs typeface="Times New Roman" panose="02020603050405020304" pitchFamily="18" charset="0"/>
              </a:rPr>
              <a:t>.</a:t>
            </a:r>
          </a:p>
          <a:p>
            <a:pPr lvl="0" algn="just" eaLnBrk="0" fontAlgn="base" hangingPunct="0">
              <a:lnSpc>
                <a:spcPct val="107000"/>
              </a:lnSpc>
              <a:spcBef>
                <a:spcPct val="0"/>
              </a:spcBef>
              <a:spcAft>
                <a:spcPct val="0"/>
              </a:spcAft>
            </a:pPr>
            <a:r>
              <a:rPr lang="vi-VN" altLang="vi-VN" sz="4400" i="1"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vi-VN" altLang="vi-VN" sz="44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Khi tức giận, buồn bực, em làm thế nào để giải toả cảm xúc? </a:t>
            </a:r>
            <a:endParaRPr lang="vi-VN" altLang="vi-VN" sz="3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705998"/>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clrChange>
              <a:clrFrom>
                <a:srgbClr val="F7F7F7"/>
              </a:clrFrom>
              <a:clrTo>
                <a:srgbClr val="F7F7F7">
                  <a:alpha val="0"/>
                </a:srgbClr>
              </a:clrTo>
            </a:clrChange>
          </a:blip>
          <a:srcRect l="14652" t="5398" r="13552" b="3933"/>
          <a:stretch/>
        </p:blipFill>
        <p:spPr>
          <a:xfrm flipH="1">
            <a:off x="0" y="119202"/>
            <a:ext cx="1524000" cy="1772816"/>
          </a:xfrm>
          <a:prstGeom prst="rect">
            <a:avLst/>
          </a:prstGeom>
        </p:spPr>
      </p:pic>
      <p:sp>
        <p:nvSpPr>
          <p:cNvPr id="8" name="Rounded Rectangle 7"/>
          <p:cNvSpPr/>
          <p:nvPr/>
        </p:nvSpPr>
        <p:spPr>
          <a:xfrm>
            <a:off x="1524000" y="341599"/>
            <a:ext cx="9448800" cy="1328023"/>
          </a:xfrm>
          <a:prstGeom prst="roundRect">
            <a:avLst/>
          </a:prstGeom>
          <a:solidFill>
            <a:schemeClr val="tx2">
              <a:lumMod val="20000"/>
              <a:lumOff val="80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2.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Nêu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những</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cách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kiềm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chế</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cảm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xúc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tiêu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cực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của</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các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bạn</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trong</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tranh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a:t>
            </a:r>
            <a:endParaRPr kumimoji="0" lang="en-US" sz="2800" b="0" i="0" u="none" strike="noStrike" kern="1200" cap="none" spc="0" normalizeH="0" baseline="0" noProof="0" dirty="0">
              <a:ln>
                <a:noFill/>
              </a:ln>
              <a:solidFill>
                <a:srgbClr val="FF0000"/>
              </a:solidFill>
              <a:effectLst/>
              <a:uLnTx/>
              <a:uFillTx/>
              <a:latin typeface="Rockwell" pitchFamily="18" charset="0"/>
              <a:ea typeface="宋体" charset="-122"/>
              <a:cs typeface="+mn-cs"/>
            </a:endParaRPr>
          </a:p>
        </p:txBody>
      </p:sp>
      <p:pic>
        <p:nvPicPr>
          <p:cNvPr id="4" name="Picture 3">
            <a:extLst>
              <a:ext uri="{FF2B5EF4-FFF2-40B4-BE49-F238E27FC236}">
                <a16:creationId xmlns:a16="http://schemas.microsoft.com/office/drawing/2014/main" id="{B212E2E9-524F-49C7-8202-603DF4DCBD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576" t="11543" r="50000" b="63780"/>
          <a:stretch/>
        </p:blipFill>
        <p:spPr>
          <a:xfrm>
            <a:off x="1130488" y="1892017"/>
            <a:ext cx="3586293" cy="3073966"/>
          </a:xfrm>
          <a:prstGeom prst="rect">
            <a:avLst/>
          </a:prstGeom>
        </p:spPr>
      </p:pic>
      <p:pic>
        <p:nvPicPr>
          <p:cNvPr id="5" name="Picture 4">
            <a:extLst>
              <a:ext uri="{FF2B5EF4-FFF2-40B4-BE49-F238E27FC236}">
                <a16:creationId xmlns:a16="http://schemas.microsoft.com/office/drawing/2014/main" id="{A08923F8-A02A-4DFF-B495-4690B78390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7260" y="1947291"/>
            <a:ext cx="5366564" cy="3018692"/>
          </a:xfrm>
          <a:prstGeom prst="rect">
            <a:avLst/>
          </a:prstGeom>
        </p:spPr>
      </p:pic>
      <p:sp>
        <p:nvSpPr>
          <p:cNvPr id="13" name="Rounded Rectangle 1">
            <a:extLst>
              <a:ext uri="{FF2B5EF4-FFF2-40B4-BE49-F238E27FC236}">
                <a16:creationId xmlns:a16="http://schemas.microsoft.com/office/drawing/2014/main" id="{37AFD3C4-537A-4C7B-9F58-7634D4B1D96E}"/>
              </a:ext>
            </a:extLst>
          </p:cNvPr>
          <p:cNvSpPr/>
          <p:nvPr/>
        </p:nvSpPr>
        <p:spPr>
          <a:xfrm>
            <a:off x="3074149" y="5228202"/>
            <a:ext cx="6820478" cy="954234"/>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lvl="0" algn="ctr">
              <a:defRPr/>
            </a:pPr>
            <a:r>
              <a:rPr lang="en-US" sz="4400" kern="0" dirty="0" err="1">
                <a:solidFill>
                  <a:srgbClr val="002060"/>
                </a:solidFill>
                <a:latin typeface="Calibri" panose="020F0502020204030204"/>
                <a:cs typeface="Times New Roman" panose="02020603050405020304" pitchFamily="18" charset="0"/>
              </a:rPr>
              <a:t>Bạn</a:t>
            </a:r>
            <a:r>
              <a:rPr lang="en-US" sz="4400" kern="0" dirty="0">
                <a:solidFill>
                  <a:srgbClr val="002060"/>
                </a:solidFill>
                <a:latin typeface="Calibri" panose="020F0502020204030204"/>
                <a:cs typeface="Times New Roman" panose="02020603050405020304" pitchFamily="18" charset="0"/>
              </a:rPr>
              <a:t> </a:t>
            </a:r>
            <a:r>
              <a:rPr lang="en-US" sz="4400" kern="0" dirty="0" err="1">
                <a:solidFill>
                  <a:srgbClr val="002060"/>
                </a:solidFill>
                <a:latin typeface="Calibri" panose="020F0502020204030204"/>
                <a:cs typeface="Times New Roman" panose="02020603050405020304" pitchFamily="18" charset="0"/>
              </a:rPr>
              <a:t>nam</a:t>
            </a:r>
            <a:r>
              <a:rPr lang="en-US" sz="4400" kern="0" dirty="0">
                <a:solidFill>
                  <a:srgbClr val="002060"/>
                </a:solidFill>
                <a:latin typeface="Calibri" panose="020F0502020204030204"/>
                <a:cs typeface="Times New Roman" panose="02020603050405020304" pitchFamily="18" charset="0"/>
              </a:rPr>
              <a:t> </a:t>
            </a:r>
            <a:r>
              <a:rPr lang="en-US" sz="4400" kern="0" dirty="0" err="1">
                <a:solidFill>
                  <a:srgbClr val="002060"/>
                </a:solidFill>
                <a:latin typeface="Calibri" panose="020F0502020204030204"/>
                <a:cs typeface="Times New Roman" panose="02020603050405020304" pitchFamily="18" charset="0"/>
              </a:rPr>
              <a:t>hít</a:t>
            </a:r>
            <a:r>
              <a:rPr lang="en-US" sz="4400" kern="0" dirty="0">
                <a:solidFill>
                  <a:srgbClr val="002060"/>
                </a:solidFill>
                <a:latin typeface="Calibri" panose="020F0502020204030204"/>
                <a:cs typeface="Times New Roman" panose="02020603050405020304" pitchFamily="18" charset="0"/>
              </a:rPr>
              <a:t> </a:t>
            </a:r>
            <a:r>
              <a:rPr lang="en-US" sz="4400" kern="0" dirty="0" err="1">
                <a:solidFill>
                  <a:srgbClr val="002060"/>
                </a:solidFill>
                <a:latin typeface="Calibri" panose="020F0502020204030204"/>
                <a:cs typeface="Times New Roman" panose="02020603050405020304" pitchFamily="18" charset="0"/>
              </a:rPr>
              <a:t>thở</a:t>
            </a:r>
            <a:r>
              <a:rPr lang="en-US" sz="4400" kern="0" dirty="0">
                <a:solidFill>
                  <a:srgbClr val="002060"/>
                </a:solidFill>
                <a:latin typeface="Calibri" panose="020F0502020204030204"/>
                <a:cs typeface="Times New Roman" panose="02020603050405020304" pitchFamily="18" charset="0"/>
              </a:rPr>
              <a:t> </a:t>
            </a:r>
            <a:r>
              <a:rPr lang="en-US" sz="4400" kern="0" dirty="0" err="1">
                <a:solidFill>
                  <a:srgbClr val="002060"/>
                </a:solidFill>
                <a:latin typeface="Calibri" panose="020F0502020204030204"/>
                <a:cs typeface="Times New Roman" panose="02020603050405020304" pitchFamily="18" charset="0"/>
              </a:rPr>
              <a:t>thật</a:t>
            </a:r>
            <a:r>
              <a:rPr lang="en-US" sz="4400" kern="0" dirty="0">
                <a:solidFill>
                  <a:srgbClr val="002060"/>
                </a:solidFill>
                <a:latin typeface="Calibri" panose="020F0502020204030204"/>
                <a:cs typeface="Times New Roman" panose="02020603050405020304" pitchFamily="18" charset="0"/>
              </a:rPr>
              <a:t> </a:t>
            </a:r>
            <a:r>
              <a:rPr lang="en-US" sz="4400" kern="0" dirty="0" err="1">
                <a:solidFill>
                  <a:srgbClr val="002060"/>
                </a:solidFill>
                <a:latin typeface="Calibri" panose="020F0502020204030204"/>
                <a:cs typeface="Times New Roman" panose="02020603050405020304" pitchFamily="18" charset="0"/>
              </a:rPr>
              <a:t>sâu</a:t>
            </a:r>
            <a:endParaRPr lang="en-US" sz="4400" kern="0" dirty="0">
              <a:solidFill>
                <a:srgbClr val="002060"/>
              </a:solidFill>
              <a:latin typeface="Calibri" panose="020F0502020204030204"/>
              <a:cs typeface="Times New Roman" panose="02020603050405020304" pitchFamily="18" charset="0"/>
            </a:endParaRPr>
          </a:p>
        </p:txBody>
      </p:sp>
    </p:spTree>
    <p:extLst>
      <p:ext uri="{BB962C8B-B14F-4D97-AF65-F5344CB8AC3E}">
        <p14:creationId xmlns:p14="http://schemas.microsoft.com/office/powerpoint/2010/main" val="1411933985"/>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clrChange>
              <a:clrFrom>
                <a:srgbClr val="F7F7F7"/>
              </a:clrFrom>
              <a:clrTo>
                <a:srgbClr val="F7F7F7">
                  <a:alpha val="0"/>
                </a:srgbClr>
              </a:clrTo>
            </a:clrChange>
          </a:blip>
          <a:srcRect l="14652" t="5398" r="13552" b="3933"/>
          <a:stretch/>
        </p:blipFill>
        <p:spPr>
          <a:xfrm flipH="1">
            <a:off x="0" y="119202"/>
            <a:ext cx="1524000" cy="1772816"/>
          </a:xfrm>
          <a:prstGeom prst="rect">
            <a:avLst/>
          </a:prstGeom>
        </p:spPr>
      </p:pic>
      <p:sp>
        <p:nvSpPr>
          <p:cNvPr id="8" name="Rounded Rectangle 7"/>
          <p:cNvSpPr/>
          <p:nvPr/>
        </p:nvSpPr>
        <p:spPr>
          <a:xfrm>
            <a:off x="1524000" y="341599"/>
            <a:ext cx="9448800" cy="1328023"/>
          </a:xfrm>
          <a:prstGeom prst="roundRect">
            <a:avLst/>
          </a:prstGeom>
          <a:solidFill>
            <a:schemeClr val="tx2">
              <a:lumMod val="20000"/>
              <a:lumOff val="80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2.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Nêu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những</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cách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kiềm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chế</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cảm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xúc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tiêu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cực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của</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các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bạn</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trong</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tranh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a:t>
            </a:r>
            <a:endParaRPr kumimoji="0" lang="en-US" sz="2800" b="0" i="0" u="none" strike="noStrike" kern="1200" cap="none" spc="0" normalizeH="0" baseline="0" noProof="0" dirty="0">
              <a:ln>
                <a:noFill/>
              </a:ln>
              <a:solidFill>
                <a:srgbClr val="FF0000"/>
              </a:solidFill>
              <a:effectLst/>
              <a:uLnTx/>
              <a:uFillTx/>
              <a:latin typeface="Rockwell" pitchFamily="18" charset="0"/>
              <a:ea typeface="宋体" charset="-122"/>
              <a:cs typeface="+mn-cs"/>
            </a:endParaRPr>
          </a:p>
        </p:txBody>
      </p:sp>
      <p:sp>
        <p:nvSpPr>
          <p:cNvPr id="13" name="Rounded Rectangle 1">
            <a:extLst>
              <a:ext uri="{FF2B5EF4-FFF2-40B4-BE49-F238E27FC236}">
                <a16:creationId xmlns:a16="http://schemas.microsoft.com/office/drawing/2014/main" id="{37AFD3C4-537A-4C7B-9F58-7634D4B1D96E}"/>
              </a:ext>
            </a:extLst>
          </p:cNvPr>
          <p:cNvSpPr/>
          <p:nvPr/>
        </p:nvSpPr>
        <p:spPr>
          <a:xfrm>
            <a:off x="1524000" y="5327222"/>
            <a:ext cx="8253493" cy="954234"/>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lvl="0" algn="ctr">
              <a:defRPr/>
            </a:pPr>
            <a:r>
              <a:rPr lang="en-US" sz="4400" kern="0" dirty="0">
                <a:solidFill>
                  <a:srgbClr val="002060"/>
                </a:solidFill>
                <a:latin typeface="Calibri" panose="020F0502020204030204"/>
                <a:cs typeface="Times New Roman" panose="02020603050405020304" pitchFamily="18" charset="0"/>
              </a:rPr>
              <a:t>Hai </a:t>
            </a:r>
            <a:r>
              <a:rPr lang="en-US" sz="4400" kern="0" dirty="0" err="1">
                <a:solidFill>
                  <a:srgbClr val="002060"/>
                </a:solidFill>
                <a:latin typeface="Calibri" panose="020F0502020204030204"/>
                <a:cs typeface="Times New Roman" panose="02020603050405020304" pitchFamily="18" charset="0"/>
              </a:rPr>
              <a:t>bạn</a:t>
            </a:r>
            <a:r>
              <a:rPr lang="en-US" sz="4400" kern="0" dirty="0">
                <a:solidFill>
                  <a:srgbClr val="002060"/>
                </a:solidFill>
                <a:latin typeface="Calibri" panose="020F0502020204030204"/>
                <a:cs typeface="Times New Roman" panose="02020603050405020304" pitchFamily="18" charset="0"/>
              </a:rPr>
              <a:t> </a:t>
            </a:r>
            <a:r>
              <a:rPr lang="en-US" sz="4400" kern="0" dirty="0" err="1">
                <a:solidFill>
                  <a:srgbClr val="002060"/>
                </a:solidFill>
                <a:latin typeface="Calibri" panose="020F0502020204030204"/>
                <a:cs typeface="Times New Roman" panose="02020603050405020304" pitchFamily="18" charset="0"/>
              </a:rPr>
              <a:t>trò</a:t>
            </a:r>
            <a:r>
              <a:rPr lang="en-US" sz="4400" kern="0" dirty="0">
                <a:solidFill>
                  <a:srgbClr val="002060"/>
                </a:solidFill>
                <a:latin typeface="Calibri" panose="020F0502020204030204"/>
                <a:cs typeface="Times New Roman" panose="02020603050405020304" pitchFamily="18" charset="0"/>
              </a:rPr>
              <a:t> </a:t>
            </a:r>
            <a:r>
              <a:rPr lang="en-US" sz="4400" kern="0" dirty="0" err="1">
                <a:solidFill>
                  <a:srgbClr val="002060"/>
                </a:solidFill>
                <a:latin typeface="Calibri" panose="020F0502020204030204"/>
                <a:cs typeface="Times New Roman" panose="02020603050405020304" pitchFamily="18" charset="0"/>
              </a:rPr>
              <a:t>chuyện</a:t>
            </a:r>
            <a:r>
              <a:rPr lang="en-US" sz="4400" kern="0" dirty="0">
                <a:solidFill>
                  <a:srgbClr val="002060"/>
                </a:solidFill>
                <a:latin typeface="Calibri" panose="020F0502020204030204"/>
                <a:cs typeface="Times New Roman" panose="02020603050405020304" pitchFamily="18" charset="0"/>
              </a:rPr>
              <a:t> </a:t>
            </a:r>
            <a:r>
              <a:rPr lang="en-US" sz="4400" kern="0" dirty="0" err="1">
                <a:solidFill>
                  <a:srgbClr val="002060"/>
                </a:solidFill>
                <a:latin typeface="Calibri" panose="020F0502020204030204"/>
                <a:cs typeface="Times New Roman" panose="02020603050405020304" pitchFamily="18" charset="0"/>
              </a:rPr>
              <a:t>vui</a:t>
            </a:r>
            <a:r>
              <a:rPr lang="en-US" sz="4400" kern="0" dirty="0">
                <a:solidFill>
                  <a:srgbClr val="002060"/>
                </a:solidFill>
                <a:latin typeface="Calibri" panose="020F0502020204030204"/>
                <a:cs typeface="Times New Roman" panose="02020603050405020304" pitchFamily="18" charset="0"/>
              </a:rPr>
              <a:t> </a:t>
            </a:r>
            <a:r>
              <a:rPr lang="en-US" sz="4400" kern="0" dirty="0" err="1">
                <a:solidFill>
                  <a:srgbClr val="002060"/>
                </a:solidFill>
                <a:latin typeface="Calibri" panose="020F0502020204030204"/>
                <a:cs typeface="Times New Roman" panose="02020603050405020304" pitchFamily="18" charset="0"/>
              </a:rPr>
              <a:t>vẻ</a:t>
            </a:r>
            <a:r>
              <a:rPr lang="en-US" sz="4400" kern="0" dirty="0">
                <a:solidFill>
                  <a:srgbClr val="002060"/>
                </a:solidFill>
                <a:latin typeface="Calibri" panose="020F0502020204030204"/>
                <a:cs typeface="Times New Roman" panose="02020603050405020304" pitchFamily="18" charset="0"/>
              </a:rPr>
              <a:t> </a:t>
            </a:r>
            <a:r>
              <a:rPr lang="en-US" sz="4400" kern="0" dirty="0" err="1">
                <a:solidFill>
                  <a:srgbClr val="002060"/>
                </a:solidFill>
                <a:latin typeface="Calibri" panose="020F0502020204030204"/>
                <a:cs typeface="Times New Roman" panose="02020603050405020304" pitchFamily="18" charset="0"/>
              </a:rPr>
              <a:t>với</a:t>
            </a:r>
            <a:r>
              <a:rPr lang="en-US" sz="4400" kern="0" dirty="0">
                <a:solidFill>
                  <a:srgbClr val="002060"/>
                </a:solidFill>
                <a:latin typeface="Calibri" panose="020F0502020204030204"/>
                <a:cs typeface="Times New Roman" panose="02020603050405020304" pitchFamily="18" charset="0"/>
              </a:rPr>
              <a:t> </a:t>
            </a:r>
            <a:r>
              <a:rPr lang="en-US" sz="4400" kern="0" dirty="0" err="1">
                <a:solidFill>
                  <a:srgbClr val="002060"/>
                </a:solidFill>
                <a:latin typeface="Calibri" panose="020F0502020204030204"/>
                <a:cs typeface="Times New Roman" panose="02020603050405020304" pitchFamily="18" charset="0"/>
              </a:rPr>
              <a:t>nhau</a:t>
            </a:r>
            <a:endParaRPr lang="en-US" sz="4400" kern="0" dirty="0">
              <a:solidFill>
                <a:srgbClr val="002060"/>
              </a:solidFill>
              <a:latin typeface="Calibri" panose="020F0502020204030204"/>
              <a:cs typeface="Times New Roman" panose="02020603050405020304" pitchFamily="18" charset="0"/>
            </a:endParaRPr>
          </a:p>
        </p:txBody>
      </p:sp>
      <p:pic>
        <p:nvPicPr>
          <p:cNvPr id="7" name="Picture 6">
            <a:extLst>
              <a:ext uri="{FF2B5EF4-FFF2-40B4-BE49-F238E27FC236}">
                <a16:creationId xmlns:a16="http://schemas.microsoft.com/office/drawing/2014/main" id="{3802D2BA-73B3-4944-B198-F7E511D81B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113" t="11333" r="7463" b="63990"/>
          <a:stretch/>
        </p:blipFill>
        <p:spPr>
          <a:xfrm>
            <a:off x="1034955" y="1782154"/>
            <a:ext cx="3714466" cy="3183829"/>
          </a:xfrm>
          <a:prstGeom prst="rect">
            <a:avLst/>
          </a:prstGeom>
        </p:spPr>
      </p:pic>
      <p:pic>
        <p:nvPicPr>
          <p:cNvPr id="6" name="Picture 5">
            <a:extLst>
              <a:ext uri="{FF2B5EF4-FFF2-40B4-BE49-F238E27FC236}">
                <a16:creationId xmlns:a16="http://schemas.microsoft.com/office/drawing/2014/main" id="{4F46944A-EC8E-4C47-8801-3005788EB2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1934" y="2030861"/>
            <a:ext cx="5217994" cy="2935122"/>
          </a:xfrm>
          <a:prstGeom prst="rect">
            <a:avLst/>
          </a:prstGeom>
        </p:spPr>
      </p:pic>
    </p:spTree>
    <p:extLst>
      <p:ext uri="{BB962C8B-B14F-4D97-AF65-F5344CB8AC3E}">
        <p14:creationId xmlns:p14="http://schemas.microsoft.com/office/powerpoint/2010/main" val="1684922080"/>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clrChange>
              <a:clrFrom>
                <a:srgbClr val="F7F7F7"/>
              </a:clrFrom>
              <a:clrTo>
                <a:srgbClr val="F7F7F7">
                  <a:alpha val="0"/>
                </a:srgbClr>
              </a:clrTo>
            </a:clrChange>
          </a:blip>
          <a:srcRect l="14652" t="5398" r="13552" b="3933"/>
          <a:stretch/>
        </p:blipFill>
        <p:spPr>
          <a:xfrm flipH="1">
            <a:off x="0" y="119202"/>
            <a:ext cx="1524000" cy="1772816"/>
          </a:xfrm>
          <a:prstGeom prst="rect">
            <a:avLst/>
          </a:prstGeom>
        </p:spPr>
      </p:pic>
      <p:sp>
        <p:nvSpPr>
          <p:cNvPr id="8" name="Rounded Rectangle 7"/>
          <p:cNvSpPr/>
          <p:nvPr/>
        </p:nvSpPr>
        <p:spPr>
          <a:xfrm>
            <a:off x="1524000" y="341599"/>
            <a:ext cx="9448800" cy="1328023"/>
          </a:xfrm>
          <a:prstGeom prst="roundRect">
            <a:avLst/>
          </a:prstGeom>
          <a:solidFill>
            <a:schemeClr val="tx2">
              <a:lumMod val="20000"/>
              <a:lumOff val="80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2.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Nêu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những</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cách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kiềm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chế</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cảm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xúc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tiêu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cực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của</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các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bạn</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trong</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tranh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a:t>
            </a:r>
            <a:endParaRPr kumimoji="0" lang="en-US" sz="2800" b="0" i="0" u="none" strike="noStrike" kern="1200" cap="none" spc="0" normalizeH="0" baseline="0" noProof="0" dirty="0">
              <a:ln>
                <a:noFill/>
              </a:ln>
              <a:solidFill>
                <a:srgbClr val="FF0000"/>
              </a:solidFill>
              <a:effectLst/>
              <a:uLnTx/>
              <a:uFillTx/>
              <a:latin typeface="Rockwell" pitchFamily="18" charset="0"/>
              <a:ea typeface="宋体" charset="-122"/>
              <a:cs typeface="+mn-cs"/>
            </a:endParaRPr>
          </a:p>
        </p:txBody>
      </p:sp>
      <p:sp>
        <p:nvSpPr>
          <p:cNvPr id="13" name="Rounded Rectangle 1">
            <a:extLst>
              <a:ext uri="{FF2B5EF4-FFF2-40B4-BE49-F238E27FC236}">
                <a16:creationId xmlns:a16="http://schemas.microsoft.com/office/drawing/2014/main" id="{37AFD3C4-537A-4C7B-9F58-7634D4B1D96E}"/>
              </a:ext>
            </a:extLst>
          </p:cNvPr>
          <p:cNvSpPr/>
          <p:nvPr/>
        </p:nvSpPr>
        <p:spPr>
          <a:xfrm>
            <a:off x="3493827" y="5327222"/>
            <a:ext cx="5650173" cy="954234"/>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lvl="0" algn="ctr">
              <a:defRPr/>
            </a:pPr>
            <a:r>
              <a:rPr lang="vi-VN" sz="4400" kern="0" dirty="0">
                <a:solidFill>
                  <a:srgbClr val="002060"/>
                </a:solidFill>
                <a:latin typeface="Calibri" panose="020F0502020204030204"/>
                <a:cs typeface="Times New Roman" panose="02020603050405020304" pitchFamily="18" charset="0"/>
              </a:rPr>
              <a:t>Bạn nam chơi thể thao</a:t>
            </a:r>
          </a:p>
        </p:txBody>
      </p:sp>
      <p:pic>
        <p:nvPicPr>
          <p:cNvPr id="9" name="Picture 8">
            <a:extLst>
              <a:ext uri="{FF2B5EF4-FFF2-40B4-BE49-F238E27FC236}">
                <a16:creationId xmlns:a16="http://schemas.microsoft.com/office/drawing/2014/main" id="{EDDB877C-396F-4C77-BD56-CD5B655A3A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78" t="36209" r="48556" b="39114"/>
          <a:stretch/>
        </p:blipFill>
        <p:spPr>
          <a:xfrm>
            <a:off x="1187515" y="1892018"/>
            <a:ext cx="3946915" cy="3212808"/>
          </a:xfrm>
          <a:prstGeom prst="rect">
            <a:avLst/>
          </a:prstGeom>
        </p:spPr>
      </p:pic>
      <p:pic>
        <p:nvPicPr>
          <p:cNvPr id="4" name="Picture 3">
            <a:extLst>
              <a:ext uri="{FF2B5EF4-FFF2-40B4-BE49-F238E27FC236}">
                <a16:creationId xmlns:a16="http://schemas.microsoft.com/office/drawing/2014/main" id="{1CBC4CB7-5731-4814-B41F-C5F635F99C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5337" y="2020507"/>
            <a:ext cx="5525312" cy="3107988"/>
          </a:xfrm>
          <a:prstGeom prst="rect">
            <a:avLst/>
          </a:prstGeom>
        </p:spPr>
      </p:pic>
    </p:spTree>
    <p:extLst>
      <p:ext uri="{BB962C8B-B14F-4D97-AF65-F5344CB8AC3E}">
        <p14:creationId xmlns:p14="http://schemas.microsoft.com/office/powerpoint/2010/main" val="552807230"/>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00400" y="2286000"/>
            <a:ext cx="5407621" cy="3359187"/>
          </a:xfrm>
          <a:prstGeom prst="rect">
            <a:avLst/>
          </a:prstGeom>
        </p:spPr>
      </p:pic>
    </p:spTree>
    <p:extLst>
      <p:ext uri="{BB962C8B-B14F-4D97-AF65-F5344CB8AC3E}">
        <p14:creationId xmlns:p14="http://schemas.microsoft.com/office/powerpoint/2010/main" val="1415119198"/>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406">
                                          <p:stCondLst>
                                            <p:cond delay="0"/>
                                          </p:stCondLst>
                                        </p:cTn>
                                        <p:tgtEl>
                                          <p:spTgt spid="3"/>
                                        </p:tgtEl>
                                      </p:cBhvr>
                                    </p:animEffect>
                                    <p:anim calcmode="lin" valueType="num">
                                      <p:cBhvr>
                                        <p:cTn id="8" dur="1275"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65"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65" tmFilter="0, 0; 0.125,0.2665; 0.25,0.4; 0.375,0.465; 0.5,0.5;  0.625,0.535; 0.75,0.6; 0.875,0.7335; 1,1">
                                          <p:stCondLst>
                                            <p:cond delay="465"/>
                                          </p:stCondLst>
                                        </p:cTn>
                                        <p:tgtEl>
                                          <p:spTgt spid="3"/>
                                        </p:tgtEl>
                                        <p:attrNameLst>
                                          <p:attrName>ppt_y</p:attrName>
                                        </p:attrNameLst>
                                      </p:cBhvr>
                                      <p:tavLst>
                                        <p:tav tm="0" fmla="#ppt_y-sin(pi*$)/9">
                                          <p:val>
                                            <p:fltVal val="0"/>
                                          </p:val>
                                        </p:tav>
                                        <p:tav tm="100000">
                                          <p:val>
                                            <p:fltVal val="1"/>
                                          </p:val>
                                        </p:tav>
                                      </p:tavLst>
                                    </p:anim>
                                    <p:anim calcmode="lin" valueType="num">
                                      <p:cBhvr>
                                        <p:cTn id="11" dur="232" tmFilter="0, 0; 0.125,0.2665; 0.25,0.4; 0.375,0.465; 0.5,0.5;  0.625,0.535; 0.75,0.6; 0.875,0.7335; 1,1">
                                          <p:stCondLst>
                                            <p:cond delay="927"/>
                                          </p:stCondLst>
                                        </p:cTn>
                                        <p:tgtEl>
                                          <p:spTgt spid="3"/>
                                        </p:tgtEl>
                                        <p:attrNameLst>
                                          <p:attrName>ppt_y</p:attrName>
                                        </p:attrNameLst>
                                      </p:cBhvr>
                                      <p:tavLst>
                                        <p:tav tm="0" fmla="#ppt_y-sin(pi*$)/27">
                                          <p:val>
                                            <p:fltVal val="0"/>
                                          </p:val>
                                        </p:tav>
                                        <p:tav tm="100000">
                                          <p:val>
                                            <p:fltVal val="1"/>
                                          </p:val>
                                        </p:tav>
                                      </p:tavLst>
                                    </p:anim>
                                    <p:anim calcmode="lin" valueType="num">
                                      <p:cBhvr>
                                        <p:cTn id="12" dur="115" tmFilter="0, 0; 0.125,0.2665; 0.25,0.4; 0.375,0.465; 0.5,0.5;  0.625,0.535; 0.75,0.6; 0.875,0.7335; 1,1">
                                          <p:stCondLst>
                                            <p:cond delay="1159"/>
                                          </p:stCondLst>
                                        </p:cTn>
                                        <p:tgtEl>
                                          <p:spTgt spid="3"/>
                                        </p:tgtEl>
                                        <p:attrNameLst>
                                          <p:attrName>ppt_y</p:attrName>
                                        </p:attrNameLst>
                                      </p:cBhvr>
                                      <p:tavLst>
                                        <p:tav tm="0" fmla="#ppt_y-sin(pi*$)/81">
                                          <p:val>
                                            <p:fltVal val="0"/>
                                          </p:val>
                                        </p:tav>
                                        <p:tav tm="100000">
                                          <p:val>
                                            <p:fltVal val="1"/>
                                          </p:val>
                                        </p:tav>
                                      </p:tavLst>
                                    </p:anim>
                                    <p:animScale>
                                      <p:cBhvr>
                                        <p:cTn id="13" dur="18">
                                          <p:stCondLst>
                                            <p:cond delay="455"/>
                                          </p:stCondLst>
                                        </p:cTn>
                                        <p:tgtEl>
                                          <p:spTgt spid="3"/>
                                        </p:tgtEl>
                                      </p:cBhvr>
                                      <p:to x="100000" y="60000"/>
                                    </p:animScale>
                                    <p:animScale>
                                      <p:cBhvr>
                                        <p:cTn id="14" dur="116" decel="50000">
                                          <p:stCondLst>
                                            <p:cond delay="473"/>
                                          </p:stCondLst>
                                        </p:cTn>
                                        <p:tgtEl>
                                          <p:spTgt spid="3"/>
                                        </p:tgtEl>
                                      </p:cBhvr>
                                      <p:to x="100000" y="100000"/>
                                    </p:animScale>
                                    <p:animScale>
                                      <p:cBhvr>
                                        <p:cTn id="15" dur="18">
                                          <p:stCondLst>
                                            <p:cond delay="918"/>
                                          </p:stCondLst>
                                        </p:cTn>
                                        <p:tgtEl>
                                          <p:spTgt spid="3"/>
                                        </p:tgtEl>
                                      </p:cBhvr>
                                      <p:to x="100000" y="80000"/>
                                    </p:animScale>
                                    <p:animScale>
                                      <p:cBhvr>
                                        <p:cTn id="16" dur="116" decel="50000">
                                          <p:stCondLst>
                                            <p:cond delay="937"/>
                                          </p:stCondLst>
                                        </p:cTn>
                                        <p:tgtEl>
                                          <p:spTgt spid="3"/>
                                        </p:tgtEl>
                                      </p:cBhvr>
                                      <p:to x="100000" y="100000"/>
                                    </p:animScale>
                                    <p:animScale>
                                      <p:cBhvr>
                                        <p:cTn id="17" dur="18">
                                          <p:stCondLst>
                                            <p:cond delay="1149"/>
                                          </p:stCondLst>
                                        </p:cTn>
                                        <p:tgtEl>
                                          <p:spTgt spid="3"/>
                                        </p:tgtEl>
                                      </p:cBhvr>
                                      <p:to x="100000" y="90000"/>
                                    </p:animScale>
                                    <p:animScale>
                                      <p:cBhvr>
                                        <p:cTn id="18" dur="116" decel="50000">
                                          <p:stCondLst>
                                            <p:cond delay="1168"/>
                                          </p:stCondLst>
                                        </p:cTn>
                                        <p:tgtEl>
                                          <p:spTgt spid="3"/>
                                        </p:tgtEl>
                                      </p:cBhvr>
                                      <p:to x="100000" y="100000"/>
                                    </p:animScale>
                                    <p:animScale>
                                      <p:cBhvr>
                                        <p:cTn id="19" dur="18">
                                          <p:stCondLst>
                                            <p:cond delay="1266"/>
                                          </p:stCondLst>
                                        </p:cTn>
                                        <p:tgtEl>
                                          <p:spTgt spid="3"/>
                                        </p:tgtEl>
                                      </p:cBhvr>
                                      <p:to x="100000" y="95000"/>
                                    </p:animScale>
                                    <p:animScale>
                                      <p:cBhvr>
                                        <p:cTn id="20" dur="116" decel="50000">
                                          <p:stCondLst>
                                            <p:cond delay="128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clrChange>
              <a:clrFrom>
                <a:srgbClr val="F7F7F7"/>
              </a:clrFrom>
              <a:clrTo>
                <a:srgbClr val="F7F7F7">
                  <a:alpha val="0"/>
                </a:srgbClr>
              </a:clrTo>
            </a:clrChange>
          </a:blip>
          <a:srcRect l="14652" t="5398" r="13552" b="3933"/>
          <a:stretch/>
        </p:blipFill>
        <p:spPr>
          <a:xfrm flipH="1">
            <a:off x="0" y="119202"/>
            <a:ext cx="1524000" cy="1772816"/>
          </a:xfrm>
          <a:prstGeom prst="rect">
            <a:avLst/>
          </a:prstGeom>
        </p:spPr>
      </p:pic>
      <p:sp>
        <p:nvSpPr>
          <p:cNvPr id="8" name="Rounded Rectangle 7"/>
          <p:cNvSpPr/>
          <p:nvPr/>
        </p:nvSpPr>
        <p:spPr>
          <a:xfrm>
            <a:off x="1524000" y="341599"/>
            <a:ext cx="9448800" cy="1328023"/>
          </a:xfrm>
          <a:prstGeom prst="roundRect">
            <a:avLst/>
          </a:prstGeom>
          <a:solidFill>
            <a:schemeClr val="tx2">
              <a:lumMod val="20000"/>
              <a:lumOff val="80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2.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Nêu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những</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cách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kiềm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chế</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cảm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xúc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tiêu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cực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của</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các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bạn</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trong</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tranh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a:t>
            </a:r>
            <a:endParaRPr kumimoji="0" lang="en-US" sz="2800" b="0" i="0" u="none" strike="noStrike" kern="1200" cap="none" spc="0" normalizeH="0" baseline="0" noProof="0" dirty="0">
              <a:ln>
                <a:noFill/>
              </a:ln>
              <a:solidFill>
                <a:srgbClr val="FF0000"/>
              </a:solidFill>
              <a:effectLst/>
              <a:uLnTx/>
              <a:uFillTx/>
              <a:latin typeface="Rockwell" pitchFamily="18" charset="0"/>
              <a:ea typeface="宋体" charset="-122"/>
              <a:cs typeface="+mn-cs"/>
            </a:endParaRPr>
          </a:p>
        </p:txBody>
      </p:sp>
      <p:sp>
        <p:nvSpPr>
          <p:cNvPr id="13" name="Rounded Rectangle 1">
            <a:extLst>
              <a:ext uri="{FF2B5EF4-FFF2-40B4-BE49-F238E27FC236}">
                <a16:creationId xmlns:a16="http://schemas.microsoft.com/office/drawing/2014/main" id="{37AFD3C4-537A-4C7B-9F58-7634D4B1D96E}"/>
              </a:ext>
            </a:extLst>
          </p:cNvPr>
          <p:cNvSpPr/>
          <p:nvPr/>
        </p:nvSpPr>
        <p:spPr>
          <a:xfrm>
            <a:off x="3270913" y="5349942"/>
            <a:ext cx="5650173" cy="954234"/>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lvl="0" algn="ctr">
              <a:defRPr/>
            </a:pPr>
            <a:r>
              <a:rPr lang="vi-VN" sz="4400" kern="0" dirty="0">
                <a:solidFill>
                  <a:srgbClr val="002060"/>
                </a:solidFill>
                <a:latin typeface="Calibri" panose="020F0502020204030204"/>
                <a:cs typeface="Times New Roman" panose="02020603050405020304" pitchFamily="18" charset="0"/>
              </a:rPr>
              <a:t>Bạn nam nghe nhạc</a:t>
            </a:r>
          </a:p>
        </p:txBody>
      </p:sp>
      <p:pic>
        <p:nvPicPr>
          <p:cNvPr id="7" name="Picture 6">
            <a:extLst>
              <a:ext uri="{FF2B5EF4-FFF2-40B4-BE49-F238E27FC236}">
                <a16:creationId xmlns:a16="http://schemas.microsoft.com/office/drawing/2014/main" id="{CDBE1BF4-EF1C-4E26-B31E-E84AE969AA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025" t="37217" r="8551" b="38106"/>
          <a:stretch/>
        </p:blipFill>
        <p:spPr>
          <a:xfrm>
            <a:off x="762000" y="1993972"/>
            <a:ext cx="3796352" cy="3254016"/>
          </a:xfrm>
          <a:prstGeom prst="rect">
            <a:avLst/>
          </a:prstGeom>
        </p:spPr>
      </p:pic>
      <p:pic>
        <p:nvPicPr>
          <p:cNvPr id="5" name="Picture 4">
            <a:extLst>
              <a:ext uri="{FF2B5EF4-FFF2-40B4-BE49-F238E27FC236}">
                <a16:creationId xmlns:a16="http://schemas.microsoft.com/office/drawing/2014/main" id="{2033B3E7-AC94-484A-9BF2-3BEDBBDC82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4346" y="1993972"/>
            <a:ext cx="5509147" cy="3098895"/>
          </a:xfrm>
          <a:prstGeom prst="rect">
            <a:avLst/>
          </a:prstGeom>
        </p:spPr>
      </p:pic>
    </p:spTree>
    <p:extLst>
      <p:ext uri="{BB962C8B-B14F-4D97-AF65-F5344CB8AC3E}">
        <p14:creationId xmlns:p14="http://schemas.microsoft.com/office/powerpoint/2010/main" val="2692111286"/>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clrChange>
              <a:clrFrom>
                <a:srgbClr val="F7F7F7"/>
              </a:clrFrom>
              <a:clrTo>
                <a:srgbClr val="F7F7F7">
                  <a:alpha val="0"/>
                </a:srgbClr>
              </a:clrTo>
            </a:clrChange>
          </a:blip>
          <a:srcRect l="14652" t="5398" r="13552" b="3933"/>
          <a:stretch/>
        </p:blipFill>
        <p:spPr>
          <a:xfrm flipH="1">
            <a:off x="0" y="119202"/>
            <a:ext cx="1524000" cy="1772816"/>
          </a:xfrm>
          <a:prstGeom prst="rect">
            <a:avLst/>
          </a:prstGeom>
        </p:spPr>
      </p:pic>
      <p:sp>
        <p:nvSpPr>
          <p:cNvPr id="8" name="Rounded Rectangle 7"/>
          <p:cNvSpPr/>
          <p:nvPr/>
        </p:nvSpPr>
        <p:spPr>
          <a:xfrm>
            <a:off x="1524000" y="341599"/>
            <a:ext cx="9448800" cy="1328023"/>
          </a:xfrm>
          <a:prstGeom prst="roundRect">
            <a:avLst/>
          </a:prstGeom>
          <a:solidFill>
            <a:schemeClr val="tx2">
              <a:lumMod val="20000"/>
              <a:lumOff val="80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2.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Nêu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những</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cách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kiềm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chế</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cảm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xúc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tiêu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cực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của</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các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bạn</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trong</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tranh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a:t>
            </a:r>
            <a:endParaRPr kumimoji="0" lang="en-US" sz="2800" b="0" i="0" u="none" strike="noStrike" kern="1200" cap="none" spc="0" normalizeH="0" baseline="0" noProof="0" dirty="0">
              <a:ln>
                <a:noFill/>
              </a:ln>
              <a:solidFill>
                <a:srgbClr val="FF0000"/>
              </a:solidFill>
              <a:effectLst/>
              <a:uLnTx/>
              <a:uFillTx/>
              <a:latin typeface="Rockwell" pitchFamily="18" charset="0"/>
              <a:ea typeface="宋体" charset="-122"/>
              <a:cs typeface="+mn-cs"/>
            </a:endParaRPr>
          </a:p>
        </p:txBody>
      </p:sp>
      <p:sp>
        <p:nvSpPr>
          <p:cNvPr id="13" name="Rounded Rectangle 1">
            <a:extLst>
              <a:ext uri="{FF2B5EF4-FFF2-40B4-BE49-F238E27FC236}">
                <a16:creationId xmlns:a16="http://schemas.microsoft.com/office/drawing/2014/main" id="{37AFD3C4-537A-4C7B-9F58-7634D4B1D96E}"/>
              </a:ext>
            </a:extLst>
          </p:cNvPr>
          <p:cNvSpPr/>
          <p:nvPr/>
        </p:nvSpPr>
        <p:spPr>
          <a:xfrm>
            <a:off x="2083558" y="5326659"/>
            <a:ext cx="7019499" cy="954234"/>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lvl="0" algn="ctr">
              <a:defRPr/>
            </a:pPr>
            <a:r>
              <a:rPr lang="vi-VN" sz="4400" kern="0" dirty="0">
                <a:solidFill>
                  <a:srgbClr val="002060"/>
                </a:solidFill>
                <a:latin typeface="Calibri" panose="020F0502020204030204"/>
                <a:cs typeface="Times New Roman" panose="02020603050405020304" pitchFamily="18" charset="0"/>
              </a:rPr>
              <a:t>Bạn nữ chơi cùng nhóm bạn</a:t>
            </a:r>
          </a:p>
        </p:txBody>
      </p:sp>
      <p:pic>
        <p:nvPicPr>
          <p:cNvPr id="9" name="Picture 8">
            <a:extLst>
              <a:ext uri="{FF2B5EF4-FFF2-40B4-BE49-F238E27FC236}">
                <a16:creationId xmlns:a16="http://schemas.microsoft.com/office/drawing/2014/main" id="{C4C1A470-A013-4F6F-B2B7-9739F364F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246" t="61419" r="49330" b="13904"/>
          <a:stretch/>
        </p:blipFill>
        <p:spPr>
          <a:xfrm>
            <a:off x="1055425" y="1892018"/>
            <a:ext cx="3747619" cy="3212245"/>
          </a:xfrm>
          <a:prstGeom prst="rect">
            <a:avLst/>
          </a:prstGeom>
        </p:spPr>
      </p:pic>
      <p:pic>
        <p:nvPicPr>
          <p:cNvPr id="4" name="Picture 3">
            <a:extLst>
              <a:ext uri="{FF2B5EF4-FFF2-40B4-BE49-F238E27FC236}">
                <a16:creationId xmlns:a16="http://schemas.microsoft.com/office/drawing/2014/main" id="{31BBA270-DCBF-45CF-8179-E0152B6211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2058" y="2169993"/>
            <a:ext cx="5240741" cy="2947917"/>
          </a:xfrm>
          <a:prstGeom prst="rect">
            <a:avLst/>
          </a:prstGeom>
        </p:spPr>
      </p:pic>
    </p:spTree>
    <p:extLst>
      <p:ext uri="{BB962C8B-B14F-4D97-AF65-F5344CB8AC3E}">
        <p14:creationId xmlns:p14="http://schemas.microsoft.com/office/powerpoint/2010/main" val="4079354753"/>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clrChange>
              <a:clrFrom>
                <a:srgbClr val="F7F7F7"/>
              </a:clrFrom>
              <a:clrTo>
                <a:srgbClr val="F7F7F7">
                  <a:alpha val="0"/>
                </a:srgbClr>
              </a:clrTo>
            </a:clrChange>
          </a:blip>
          <a:srcRect l="14652" t="5398" r="13552" b="3933"/>
          <a:stretch/>
        </p:blipFill>
        <p:spPr>
          <a:xfrm flipH="1">
            <a:off x="0" y="119202"/>
            <a:ext cx="1524000" cy="1772816"/>
          </a:xfrm>
          <a:prstGeom prst="rect">
            <a:avLst/>
          </a:prstGeom>
        </p:spPr>
      </p:pic>
      <p:sp>
        <p:nvSpPr>
          <p:cNvPr id="8" name="Rounded Rectangle 7"/>
          <p:cNvSpPr/>
          <p:nvPr/>
        </p:nvSpPr>
        <p:spPr>
          <a:xfrm>
            <a:off x="1524000" y="341599"/>
            <a:ext cx="9448800" cy="1328023"/>
          </a:xfrm>
          <a:prstGeom prst="roundRect">
            <a:avLst/>
          </a:prstGeom>
          <a:solidFill>
            <a:schemeClr val="tx2">
              <a:lumMod val="20000"/>
              <a:lumOff val="80000"/>
            </a:scheme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2.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Nêu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những</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cách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kiềm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chế</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cảm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xúc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tiêu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cực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của</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các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bạn</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trong</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rPr>
              <a:t>tranh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rPr>
              <a:t>.</a:t>
            </a:r>
            <a:endParaRPr kumimoji="0" lang="en-US" sz="2800" b="0" i="0" u="none" strike="noStrike" kern="1200" cap="none" spc="0" normalizeH="0" baseline="0" noProof="0" dirty="0">
              <a:ln>
                <a:noFill/>
              </a:ln>
              <a:solidFill>
                <a:srgbClr val="FF0000"/>
              </a:solidFill>
              <a:effectLst/>
              <a:uLnTx/>
              <a:uFillTx/>
              <a:latin typeface="Rockwell" pitchFamily="18" charset="0"/>
              <a:ea typeface="宋体" charset="-122"/>
              <a:cs typeface="+mn-cs"/>
            </a:endParaRPr>
          </a:p>
        </p:txBody>
      </p:sp>
      <p:sp>
        <p:nvSpPr>
          <p:cNvPr id="13" name="Rounded Rectangle 1">
            <a:extLst>
              <a:ext uri="{FF2B5EF4-FFF2-40B4-BE49-F238E27FC236}">
                <a16:creationId xmlns:a16="http://schemas.microsoft.com/office/drawing/2014/main" id="{37AFD3C4-537A-4C7B-9F58-7634D4B1D96E}"/>
              </a:ext>
            </a:extLst>
          </p:cNvPr>
          <p:cNvSpPr/>
          <p:nvPr/>
        </p:nvSpPr>
        <p:spPr>
          <a:xfrm>
            <a:off x="2083558" y="5326659"/>
            <a:ext cx="7019499" cy="954234"/>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lvl="0" algn="ctr">
              <a:defRPr/>
            </a:pPr>
            <a:r>
              <a:rPr lang="vi-VN" sz="4400" kern="0" dirty="0">
                <a:solidFill>
                  <a:srgbClr val="002060"/>
                </a:solidFill>
                <a:latin typeface="Calibri" panose="020F0502020204030204"/>
                <a:cs typeface="Times New Roman" panose="02020603050405020304" pitchFamily="18" charset="0"/>
              </a:rPr>
              <a:t>Bạn nữ viết nhật kí</a:t>
            </a:r>
          </a:p>
        </p:txBody>
      </p:sp>
      <p:pic>
        <p:nvPicPr>
          <p:cNvPr id="7" name="Picture 6">
            <a:extLst>
              <a:ext uri="{FF2B5EF4-FFF2-40B4-BE49-F238E27FC236}">
                <a16:creationId xmlns:a16="http://schemas.microsoft.com/office/drawing/2014/main" id="{D3FE30DE-6FCC-4370-904C-B5D86C651D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630" t="61818" r="5804" b="13505"/>
          <a:stretch/>
        </p:blipFill>
        <p:spPr>
          <a:xfrm>
            <a:off x="978197" y="1892018"/>
            <a:ext cx="4219436" cy="3434641"/>
          </a:xfrm>
          <a:prstGeom prst="rect">
            <a:avLst/>
          </a:prstGeom>
        </p:spPr>
      </p:pic>
      <p:pic>
        <p:nvPicPr>
          <p:cNvPr id="5" name="Picture 4">
            <a:extLst>
              <a:ext uri="{FF2B5EF4-FFF2-40B4-BE49-F238E27FC236}">
                <a16:creationId xmlns:a16="http://schemas.microsoft.com/office/drawing/2014/main" id="{10F19F59-78F0-4405-91AD-B253DCAF79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3307" y="2141845"/>
            <a:ext cx="5379493" cy="3025965"/>
          </a:xfrm>
          <a:prstGeom prst="rect">
            <a:avLst/>
          </a:prstGeom>
        </p:spPr>
      </p:pic>
    </p:spTree>
    <p:extLst>
      <p:ext uri="{BB962C8B-B14F-4D97-AF65-F5344CB8AC3E}">
        <p14:creationId xmlns:p14="http://schemas.microsoft.com/office/powerpoint/2010/main" val="193320131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32">
            <a:extLst>
              <a:ext uri="{FF2B5EF4-FFF2-40B4-BE49-F238E27FC236}">
                <a16:creationId xmlns:a16="http://schemas.microsoft.com/office/drawing/2014/main" id="{CDEBCA57-A257-46F9-B4A0-B5219059A338}"/>
              </a:ext>
            </a:extLst>
          </p:cNvPr>
          <p:cNvSpPr/>
          <p:nvPr/>
        </p:nvSpPr>
        <p:spPr>
          <a:xfrm>
            <a:off x="4383088" y="2806700"/>
            <a:ext cx="3627437" cy="558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Trò</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chuyện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với</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bạn</a:t>
            </a:r>
            <a:endParaRPr kumimoji="0" lang="en-US" sz="24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 name="Rectangle: Rounded Corners 32">
            <a:extLst>
              <a:ext uri="{FF2B5EF4-FFF2-40B4-BE49-F238E27FC236}">
                <a16:creationId xmlns:a16="http://schemas.microsoft.com/office/drawing/2014/main" id="{0A1F427A-A254-4300-9708-225283225EBB}"/>
              </a:ext>
            </a:extLst>
          </p:cNvPr>
          <p:cNvSpPr/>
          <p:nvPr/>
        </p:nvSpPr>
        <p:spPr>
          <a:xfrm>
            <a:off x="371475" y="2800350"/>
            <a:ext cx="3760788" cy="558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Hít</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thở</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thật</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sâu</a:t>
            </a:r>
            <a:endParaRPr kumimoji="0" lang="en-US" sz="24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3" name="Rectangle: Rounded Corners 32">
            <a:extLst>
              <a:ext uri="{FF2B5EF4-FFF2-40B4-BE49-F238E27FC236}">
                <a16:creationId xmlns:a16="http://schemas.microsoft.com/office/drawing/2014/main" id="{A40743A5-3367-4301-AE44-392838BA0220}"/>
              </a:ext>
            </a:extLst>
          </p:cNvPr>
          <p:cNvSpPr/>
          <p:nvPr/>
        </p:nvSpPr>
        <p:spPr>
          <a:xfrm>
            <a:off x="8267700" y="2800350"/>
            <a:ext cx="3549650" cy="558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Chơi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thể</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thao</a:t>
            </a:r>
            <a:endParaRPr kumimoji="0" lang="en-US" sz="24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4" name="Rectangle: Rounded Corners 32">
            <a:extLst>
              <a:ext uri="{FF2B5EF4-FFF2-40B4-BE49-F238E27FC236}">
                <a16:creationId xmlns:a16="http://schemas.microsoft.com/office/drawing/2014/main" id="{235B903A-DAB6-46E2-BE4D-C91D6D0BCD97}"/>
              </a:ext>
            </a:extLst>
          </p:cNvPr>
          <p:cNvSpPr/>
          <p:nvPr/>
        </p:nvSpPr>
        <p:spPr>
          <a:xfrm>
            <a:off x="387350" y="6199188"/>
            <a:ext cx="3760788" cy="558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Nghe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nhạc</a:t>
            </a:r>
            <a:endParaRPr kumimoji="0" lang="en-US" sz="24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6" name="Rectangle: Rounded Corners 32">
            <a:extLst>
              <a:ext uri="{FF2B5EF4-FFF2-40B4-BE49-F238E27FC236}">
                <a16:creationId xmlns:a16="http://schemas.microsoft.com/office/drawing/2014/main" id="{0A83B1BD-D32F-4F29-AF63-1B6F32D6BABD}"/>
              </a:ext>
            </a:extLst>
          </p:cNvPr>
          <p:cNvSpPr/>
          <p:nvPr/>
        </p:nvSpPr>
        <p:spPr>
          <a:xfrm>
            <a:off x="8364538" y="6175375"/>
            <a:ext cx="3552825" cy="558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Viết</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nhật</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kí</a:t>
            </a:r>
            <a:endParaRPr kumimoji="0" lang="en-US" sz="24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2" name="Rectangle: Rounded Corners 32">
            <a:extLst>
              <a:ext uri="{FF2B5EF4-FFF2-40B4-BE49-F238E27FC236}">
                <a16:creationId xmlns:a16="http://schemas.microsoft.com/office/drawing/2014/main" id="{562E1B9D-11B9-4D8F-A551-0F014322CC9D}"/>
              </a:ext>
            </a:extLst>
          </p:cNvPr>
          <p:cNvSpPr/>
          <p:nvPr/>
        </p:nvSpPr>
        <p:spPr>
          <a:xfrm>
            <a:off x="4271963" y="6199188"/>
            <a:ext cx="3889375" cy="558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Chơi chung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cùng</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nhóm</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bạn</a:t>
            </a:r>
            <a:endParaRPr kumimoji="0" lang="en-US" sz="24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19" name="Picture 18">
            <a:extLst>
              <a:ext uri="{FF2B5EF4-FFF2-40B4-BE49-F238E27FC236}">
                <a16:creationId xmlns:a16="http://schemas.microsoft.com/office/drawing/2014/main" id="{D512855F-CFA1-4201-9C09-614607F5D7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576" t="11543" r="50000" b="63780"/>
          <a:stretch/>
        </p:blipFill>
        <p:spPr>
          <a:xfrm>
            <a:off x="543634" y="0"/>
            <a:ext cx="3127613" cy="2680811"/>
          </a:xfrm>
          <a:prstGeom prst="rect">
            <a:avLst/>
          </a:prstGeom>
        </p:spPr>
      </p:pic>
      <p:pic>
        <p:nvPicPr>
          <p:cNvPr id="20" name="Picture 19">
            <a:extLst>
              <a:ext uri="{FF2B5EF4-FFF2-40B4-BE49-F238E27FC236}">
                <a16:creationId xmlns:a16="http://schemas.microsoft.com/office/drawing/2014/main" id="{90BAFD0D-5A2D-49BC-9FCF-903751678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113" t="11333" r="7463" b="63990"/>
          <a:stretch/>
        </p:blipFill>
        <p:spPr>
          <a:xfrm>
            <a:off x="4633000" y="78760"/>
            <a:ext cx="3127612" cy="2680810"/>
          </a:xfrm>
          <a:prstGeom prst="rect">
            <a:avLst/>
          </a:prstGeom>
        </p:spPr>
      </p:pic>
      <p:pic>
        <p:nvPicPr>
          <p:cNvPr id="21" name="Picture 20">
            <a:extLst>
              <a:ext uri="{FF2B5EF4-FFF2-40B4-BE49-F238E27FC236}">
                <a16:creationId xmlns:a16="http://schemas.microsoft.com/office/drawing/2014/main" id="{545B8B00-A8E8-4EDE-AEA8-4A5AAA14BF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78" t="36209" r="48556" b="39114"/>
          <a:stretch/>
        </p:blipFill>
        <p:spPr>
          <a:xfrm>
            <a:off x="8364537" y="123825"/>
            <a:ext cx="3127611" cy="2545890"/>
          </a:xfrm>
          <a:prstGeom prst="rect">
            <a:avLst/>
          </a:prstGeom>
        </p:spPr>
      </p:pic>
      <p:pic>
        <p:nvPicPr>
          <p:cNvPr id="23" name="Picture 22">
            <a:extLst>
              <a:ext uri="{FF2B5EF4-FFF2-40B4-BE49-F238E27FC236}">
                <a16:creationId xmlns:a16="http://schemas.microsoft.com/office/drawing/2014/main" id="{B7B9D6FC-88C0-4BE3-AD73-B37FC43B38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025" t="37217" r="8551" b="38106"/>
          <a:stretch/>
        </p:blipFill>
        <p:spPr>
          <a:xfrm>
            <a:off x="740766" y="3478689"/>
            <a:ext cx="3116895" cy="2671624"/>
          </a:xfrm>
          <a:prstGeom prst="rect">
            <a:avLst/>
          </a:prstGeom>
        </p:spPr>
      </p:pic>
      <p:pic>
        <p:nvPicPr>
          <p:cNvPr id="24" name="Picture 23">
            <a:extLst>
              <a:ext uri="{FF2B5EF4-FFF2-40B4-BE49-F238E27FC236}">
                <a16:creationId xmlns:a16="http://schemas.microsoft.com/office/drawing/2014/main" id="{4268936A-BCAA-4A04-B4B6-562F99900F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246" t="61419" r="49330" b="13904"/>
          <a:stretch/>
        </p:blipFill>
        <p:spPr>
          <a:xfrm>
            <a:off x="4633000" y="3492501"/>
            <a:ext cx="3127612" cy="2680810"/>
          </a:xfrm>
          <a:prstGeom prst="rect">
            <a:avLst/>
          </a:prstGeom>
        </p:spPr>
      </p:pic>
      <p:pic>
        <p:nvPicPr>
          <p:cNvPr id="25" name="Picture 24">
            <a:extLst>
              <a:ext uri="{FF2B5EF4-FFF2-40B4-BE49-F238E27FC236}">
                <a16:creationId xmlns:a16="http://schemas.microsoft.com/office/drawing/2014/main" id="{EA441C09-BFA7-4F7C-8366-97099D8CBC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630" t="61818" r="5804" b="13505"/>
          <a:stretch/>
        </p:blipFill>
        <p:spPr>
          <a:xfrm>
            <a:off x="8623282" y="3550326"/>
            <a:ext cx="3194068" cy="25999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000"/>
                                        <p:tgtEl>
                                          <p:spTgt spid="12"/>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heel(1)">
                                      <p:cBhvr>
                                        <p:cTn id="16" dur="2000"/>
                                        <p:tgtEl>
                                          <p:spTgt spid="14"/>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heel(1)">
                                      <p:cBhvr>
                                        <p:cTn id="19" dur="2000"/>
                                        <p:tgtEl>
                                          <p:spTgt spid="16"/>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6"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 name="Group 148"/>
          <p:cNvGrpSpPr/>
          <p:nvPr/>
        </p:nvGrpSpPr>
        <p:grpSpPr>
          <a:xfrm>
            <a:off x="7596033" y="1363750"/>
            <a:ext cx="4400241" cy="3308268"/>
            <a:chOff x="7596033" y="1747157"/>
            <a:chExt cx="4400241" cy="3308268"/>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7596033" y="1747157"/>
              <a:ext cx="4400241" cy="3308268"/>
            </a:xfrm>
            <a:prstGeom prst="rect">
              <a:avLst/>
            </a:prstGeom>
          </p:spPr>
        </p:pic>
        <p:sp>
          <p:nvSpPr>
            <p:cNvPr id="147" name="Rectangle 146"/>
            <p:cNvSpPr/>
            <p:nvPr/>
          </p:nvSpPr>
          <p:spPr>
            <a:xfrm>
              <a:off x="9001652" y="2939626"/>
              <a:ext cx="587020"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dirty="0">
                  <a:ln>
                    <a:noFill/>
                  </a:ln>
                  <a:solidFill>
                    <a:srgbClr val="E53238"/>
                  </a:solidFill>
                  <a:effectLst/>
                  <a:uLnTx/>
                  <a:uFillTx/>
                  <a:latin typeface="Coiny" panose="02000903060500060000" pitchFamily="2" charset="0"/>
                  <a:ea typeface="微软雅黑"/>
                  <a:cs typeface="+mn-cs"/>
                </a:rPr>
                <a:t>2</a:t>
              </a:r>
              <a:endParaRPr kumimoji="0" lang="en-US" sz="1800" b="0" i="0" u="none" strike="noStrike" kern="1200" cap="none" spc="0" normalizeH="0" baseline="0" noProof="0" dirty="0">
                <a:ln>
                  <a:noFill/>
                </a:ln>
                <a:solidFill>
                  <a:srgbClr val="E53238"/>
                </a:solidFill>
                <a:effectLst/>
                <a:uLnTx/>
                <a:uFillTx/>
                <a:latin typeface="Calibri" panose="020F0502020204030204" pitchFamily="34" charset="0"/>
                <a:ea typeface="微软雅黑"/>
                <a:cs typeface="+mn-cs"/>
              </a:endParaRPr>
            </a:p>
          </p:txBody>
        </p:sp>
      </p:grpSp>
      <p:sp>
        <p:nvSpPr>
          <p:cNvPr id="148" name="Rectangle 147"/>
          <p:cNvSpPr/>
          <p:nvPr/>
        </p:nvSpPr>
        <p:spPr>
          <a:xfrm>
            <a:off x="615320" y="1456639"/>
            <a:ext cx="6625921" cy="2661947"/>
          </a:xfrm>
          <a:prstGeom prst="rect">
            <a:avLst/>
          </a:prstGeom>
        </p:spPr>
        <p:txBody>
          <a:bodyPr wrap="square">
            <a:spAutoFit/>
          </a:bodyPr>
          <a:lstStyle/>
          <a:p>
            <a:pPr marL="571500" marR="0" lvl="0" indent="-571500" algn="just" defTabSz="914400" rtl="0" eaLnBrk="1" fontAlgn="auto" latinLnBrk="0" hangingPunct="1">
              <a:lnSpc>
                <a:spcPct val="130000"/>
              </a:lnSpc>
              <a:spcBef>
                <a:spcPts val="0"/>
              </a:spcBef>
              <a:spcAft>
                <a:spcPts val="0"/>
              </a:spcAft>
              <a:buClrTx/>
              <a:buSzTx/>
              <a:buFont typeface="Wingdings" panose="05000000000000000000" pitchFamily="2" charset="2"/>
              <a:buChar char="ü"/>
              <a:tabLst/>
              <a:defRPr/>
            </a:pP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mn-cs"/>
              </a:rPr>
              <a:t>Kể</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mn-cs"/>
              </a:rPr>
              <a:t>thêm</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mn-cs"/>
              </a:rPr>
              <a:t>những</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mn-cs"/>
              </a:rPr>
              <a:t>cách</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mn-cs"/>
              </a:rPr>
              <a:t>kiềm</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mn-cs"/>
              </a:rPr>
              <a:t>chế</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mn-cs"/>
              </a:rPr>
              <a:t>cảm</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mn-cs"/>
              </a:rPr>
              <a:t>xúc</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mn-cs"/>
              </a:rPr>
              <a:t>tiêu</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mn-cs"/>
              </a:rPr>
              <a:t>cực</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mn-cs"/>
              </a:rPr>
              <a:t>mà</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mn-cs"/>
              </a:rPr>
              <a:t>em</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mn-cs"/>
              </a:rPr>
              <a:t>biết</a:t>
            </a:r>
            <a:endParaRPr kumimoji="0" lang="en-US" sz="44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mn-cs"/>
            </a:endParaRPr>
          </a:p>
        </p:txBody>
      </p:sp>
    </p:spTree>
    <p:extLst>
      <p:ext uri="{BB962C8B-B14F-4D97-AF65-F5344CB8AC3E}">
        <p14:creationId xmlns:p14="http://schemas.microsoft.com/office/powerpoint/2010/main" val="213581439"/>
      </p:ext>
    </p:extLst>
  </p:cSld>
  <p:clrMapOvr>
    <a:masterClrMapping/>
  </p:clrMapOvr>
  <p:transition spd="slow">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2881B8A-1C3F-405C-9955-04796BA0382E}"/>
              </a:ext>
            </a:extLst>
          </p:cNvPr>
          <p:cNvGrpSpPr>
            <a:grpSpLocks/>
          </p:cNvGrpSpPr>
          <p:nvPr/>
        </p:nvGrpSpPr>
        <p:grpSpPr bwMode="auto">
          <a:xfrm>
            <a:off x="928049" y="568349"/>
            <a:ext cx="10617958" cy="6186487"/>
            <a:chOff x="-1224119" y="616165"/>
            <a:chExt cx="12674230" cy="6185922"/>
          </a:xfrm>
        </p:grpSpPr>
        <p:sp>
          <p:nvSpPr>
            <p:cNvPr id="9" name="文本框 25">
              <a:extLst>
                <a:ext uri="{FF2B5EF4-FFF2-40B4-BE49-F238E27FC236}">
                  <a16:creationId xmlns:a16="http://schemas.microsoft.com/office/drawing/2014/main" id="{7A378047-4956-4245-A9F2-9B43BEE712F4}"/>
                </a:ext>
              </a:extLst>
            </p:cNvPr>
            <p:cNvSpPr txBox="1">
              <a:spLocks noChangeArrowheads="1"/>
            </p:cNvSpPr>
            <p:nvPr/>
          </p:nvSpPr>
          <p:spPr bwMode="auto">
            <a:xfrm>
              <a:off x="4306151" y="4133202"/>
              <a:ext cx="6713033" cy="64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0" fontAlgn="base" hangingPunct="0">
                <a:lnSpc>
                  <a:spcPct val="100000"/>
                </a:lnSpc>
                <a:spcBef>
                  <a:spcPct val="0"/>
                </a:spcBef>
                <a:spcAft>
                  <a:spcPct val="0"/>
                </a:spcAft>
                <a:buFontTx/>
                <a:buNone/>
              </a:pPr>
              <a:endParaRPr lang="zh-CN" altLang="en-US" sz="3600" b="1">
                <a:solidFill>
                  <a:prstClr val="black"/>
                </a:solidFill>
                <a:ea typeface="幼圆"/>
                <a:cs typeface="Arial" panose="020B0604020202020204" pitchFamily="34" charset="0"/>
              </a:endParaRPr>
            </a:p>
          </p:txBody>
        </p:sp>
        <p:sp>
          <p:nvSpPr>
            <p:cNvPr id="10" name="Rectangle 4">
              <a:extLst>
                <a:ext uri="{FF2B5EF4-FFF2-40B4-BE49-F238E27FC236}">
                  <a16:creationId xmlns:a16="http://schemas.microsoft.com/office/drawing/2014/main" id="{12404687-A583-4736-9334-6E9578EDD54D}"/>
                </a:ext>
              </a:extLst>
            </p:cNvPr>
            <p:cNvSpPr>
              <a:spLocks noChangeArrowheads="1"/>
            </p:cNvSpPr>
            <p:nvPr/>
          </p:nvSpPr>
          <p:spPr bwMode="auto">
            <a:xfrm>
              <a:off x="-1224119" y="616165"/>
              <a:ext cx="12674230" cy="618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just" eaLnBrk="0" fontAlgn="base" hangingPunct="0">
                <a:lnSpc>
                  <a:spcPct val="100000"/>
                </a:lnSpc>
                <a:spcBef>
                  <a:spcPct val="0"/>
                </a:spcBef>
                <a:spcAft>
                  <a:spcPct val="0"/>
                </a:spcAft>
                <a:buFontTx/>
                <a:buNone/>
              </a:pPr>
              <a:r>
                <a:rPr lang="vi-VN" altLang="vi-VN" sz="3600" b="1" dirty="0">
                  <a:solidFill>
                    <a:srgbClr val="FF0000"/>
                  </a:solidFill>
                  <a:latin typeface="Times New Roman" panose="02020603050405020304" pitchFamily="18" charset="0"/>
                  <a:cs typeface="Arial" panose="020B0604020202020204" pitchFamily="34" charset="0"/>
                </a:rPr>
                <a:t>Những cách kiềm chế cảm xúc tiêu cực như</a:t>
              </a:r>
              <a:r>
                <a:rPr lang="vi-VN" altLang="vi-VN" sz="3600" dirty="0">
                  <a:solidFill>
                    <a:srgbClr val="333333"/>
                  </a:solidFill>
                  <a:latin typeface="Times New Roman" panose="02020603050405020304" pitchFamily="18" charset="0"/>
                </a:rPr>
                <a:t> hít thở sâu, thả lỏng cơ thể, trò chuyện với bạn, chơi thể thao, nghe nhạc, chơi chung cùng nhóm bạn,viết nhật kí, đi du lịch, đi ăn uống, dọn dẹp nhà cửa,…	</a:t>
              </a:r>
            </a:p>
            <a:p>
              <a:pPr algn="just" eaLnBrk="0" fontAlgn="base" hangingPunct="0">
                <a:lnSpc>
                  <a:spcPct val="100000"/>
                </a:lnSpc>
                <a:spcBef>
                  <a:spcPct val="0"/>
                </a:spcBef>
                <a:spcAft>
                  <a:spcPct val="0"/>
                </a:spcAft>
                <a:buFontTx/>
                <a:buNone/>
              </a:pPr>
              <a:r>
                <a:rPr lang="vi-VN" altLang="vi-VN" sz="3600" dirty="0">
                  <a:solidFill>
                    <a:srgbClr val="333333"/>
                  </a:solidFill>
                  <a:latin typeface="Times New Roman" panose="02020603050405020304" pitchFamily="18" charset="0"/>
                </a:rPr>
                <a:t>Ngoài ra, bản thân mỗi chúng ta cần phải:</a:t>
              </a:r>
            </a:p>
            <a:p>
              <a:pPr algn="just" eaLnBrk="0" fontAlgn="base" hangingPunct="0">
                <a:lnSpc>
                  <a:spcPct val="100000"/>
                </a:lnSpc>
                <a:spcBef>
                  <a:spcPct val="0"/>
                </a:spcBef>
                <a:spcAft>
                  <a:spcPct val="0"/>
                </a:spcAft>
                <a:buFontTx/>
                <a:buNone/>
              </a:pPr>
              <a:r>
                <a:rPr lang="vi-VN" altLang="vi-VN" sz="3600" dirty="0">
                  <a:solidFill>
                    <a:srgbClr val="333333"/>
                  </a:solidFill>
                  <a:latin typeface="Times New Roman" panose="02020603050405020304" pitchFamily="18" charset="0"/>
                </a:rPr>
                <a:t>- Can đảm nhìn vào mắt người đối diện khi giao tiếp, không nên lảng tránh.</a:t>
              </a:r>
            </a:p>
            <a:p>
              <a:pPr algn="just" eaLnBrk="0" fontAlgn="base" hangingPunct="0">
                <a:lnSpc>
                  <a:spcPct val="100000"/>
                </a:lnSpc>
                <a:spcBef>
                  <a:spcPct val="0"/>
                </a:spcBef>
                <a:spcAft>
                  <a:spcPct val="0"/>
                </a:spcAft>
                <a:buFontTx/>
                <a:buNone/>
              </a:pPr>
              <a:r>
                <a:rPr lang="vi-VN" altLang="vi-VN" sz="3600" dirty="0">
                  <a:solidFill>
                    <a:srgbClr val="333333"/>
                  </a:solidFill>
                  <a:latin typeface="Times New Roman" panose="02020603050405020304" pitchFamily="18" charset="0"/>
                </a:rPr>
                <a:t>- Vượt qua sợ hãi và cố gắng làm mọi việc.</a:t>
              </a:r>
            </a:p>
            <a:p>
              <a:pPr algn="just" eaLnBrk="0" fontAlgn="base" hangingPunct="0">
                <a:lnSpc>
                  <a:spcPct val="100000"/>
                </a:lnSpc>
                <a:spcBef>
                  <a:spcPct val="0"/>
                </a:spcBef>
                <a:spcAft>
                  <a:spcPct val="0"/>
                </a:spcAft>
                <a:buFontTx/>
                <a:buNone/>
              </a:pPr>
              <a:r>
                <a:rPr lang="vi-VN" altLang="vi-VN" sz="3600" dirty="0">
                  <a:solidFill>
                    <a:srgbClr val="333333"/>
                  </a:solidFill>
                  <a:latin typeface="Times New Roman" panose="02020603050405020304" pitchFamily="18" charset="0"/>
                </a:rPr>
                <a:t>- Hãy can đảm thử sức mọi trường hợp, lĩnh vực, tự tin khám phá những điều mới lạ</a:t>
              </a:r>
              <a:r>
                <a:rPr lang="vi-VN" altLang="vi-VN" sz="3600" dirty="0">
                  <a:solidFill>
                    <a:srgbClr val="333333"/>
                  </a:solidFill>
                  <a:latin typeface="Helvetica Neue"/>
                </a:rPr>
                <a:t>.</a:t>
              </a:r>
            </a:p>
            <a:p>
              <a:pPr algn="just" eaLnBrk="0" fontAlgn="base" hangingPunct="0">
                <a:lnSpc>
                  <a:spcPct val="100000"/>
                </a:lnSpc>
                <a:spcBef>
                  <a:spcPct val="0"/>
                </a:spcBef>
                <a:spcAft>
                  <a:spcPct val="0"/>
                </a:spcAft>
                <a:buFontTx/>
                <a:buNone/>
              </a:pPr>
              <a:endParaRPr lang="vi-VN" altLang="vi-VN" sz="3600" dirty="0">
                <a:solidFill>
                  <a:srgbClr val="FF0000"/>
                </a:solidFill>
                <a:latin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2413660593"/>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76600" y="228600"/>
            <a:ext cx="5619378" cy="461665"/>
          </a:xfrm>
          <a:prstGeom prst="rect">
            <a:avLst/>
          </a:prstGeom>
          <a:solidFill>
            <a:schemeClr val="bg1">
              <a:alpha val="71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225" normalizeH="0" baseline="0" noProof="0" dirty="0" err="1">
                <a:ln w="12700">
                  <a:solidFill>
                    <a:prstClr val="black"/>
                  </a:solidFill>
                </a:ln>
                <a:solidFill>
                  <a:prstClr val="black"/>
                </a:solidFill>
                <a:effectLst/>
                <a:uLnTx/>
                <a:uFillTx/>
                <a:latin typeface="Calibri" panose="020F0502020204030204" pitchFamily="34" charset="0"/>
                <a:ea typeface="字魂17号-萌趣果冻体" pitchFamily="2" charset="-122"/>
                <a:cs typeface="Calibri" panose="020F0502020204030204" pitchFamily="34" charset="0"/>
              </a:rPr>
              <a:t>Thứ</a:t>
            </a:r>
            <a:r>
              <a:rPr kumimoji="0" lang="en-US" altLang="zh-CN" sz="2400" b="0" i="0" u="none" strike="noStrike" kern="1200" cap="none" spc="225" normalizeH="0" baseline="0" noProof="0" dirty="0">
                <a:ln w="12700">
                  <a:solidFill>
                    <a:prstClr val="black"/>
                  </a:solidFill>
                </a:ln>
                <a:solidFill>
                  <a:prstClr val="black"/>
                </a:solidFill>
                <a:effectLst/>
                <a:uLnTx/>
                <a:uFillTx/>
                <a:latin typeface="Calibri" panose="020F0502020204030204" pitchFamily="34" charset="0"/>
                <a:ea typeface="字魂17号-萌趣果冻体" pitchFamily="2" charset="-122"/>
                <a:cs typeface="Calibri" panose="020F0502020204030204" pitchFamily="34" charset="0"/>
              </a:rPr>
              <a:t> … </a:t>
            </a:r>
            <a:r>
              <a:rPr kumimoji="0" lang="en-US" altLang="zh-CN" sz="2400" b="0" i="0" u="none" strike="noStrike" kern="1200" cap="none" spc="225" normalizeH="0" baseline="0" noProof="0" dirty="0" err="1">
                <a:ln w="12700">
                  <a:solidFill>
                    <a:prstClr val="black"/>
                  </a:solidFill>
                </a:ln>
                <a:solidFill>
                  <a:prstClr val="black"/>
                </a:solidFill>
                <a:effectLst/>
                <a:uLnTx/>
                <a:uFillTx/>
                <a:latin typeface="Calibri" panose="020F0502020204030204" pitchFamily="34" charset="0"/>
                <a:ea typeface="字魂17号-萌趣果冻体" pitchFamily="2" charset="-122"/>
                <a:cs typeface="Calibri" panose="020F0502020204030204" pitchFamily="34" charset="0"/>
              </a:rPr>
              <a:t>ngày</a:t>
            </a:r>
            <a:r>
              <a:rPr kumimoji="0" lang="en-US" altLang="zh-CN" sz="2400" b="0" i="0" u="none" strike="noStrike" kern="1200" cap="none" spc="225" normalizeH="0" baseline="0" noProof="0" dirty="0">
                <a:ln w="12700">
                  <a:solidFill>
                    <a:prstClr val="black"/>
                  </a:solidFill>
                </a:ln>
                <a:solidFill>
                  <a:prstClr val="black"/>
                </a:solidFill>
                <a:effectLst/>
                <a:uLnTx/>
                <a:uFillTx/>
                <a:latin typeface="Calibri" panose="020F0502020204030204" pitchFamily="34" charset="0"/>
                <a:ea typeface="字魂17号-萌趣果冻体" pitchFamily="2" charset="-122"/>
                <a:cs typeface="Calibri" panose="020F0502020204030204" pitchFamily="34" charset="0"/>
              </a:rPr>
              <a:t> …  </a:t>
            </a:r>
            <a:r>
              <a:rPr kumimoji="0" lang="en-US" altLang="zh-CN" sz="2400" b="0" i="0" u="none" strike="noStrike" kern="1200" cap="none" spc="225" normalizeH="0" baseline="0" noProof="0" dirty="0" err="1">
                <a:ln w="12700">
                  <a:solidFill>
                    <a:prstClr val="black"/>
                  </a:solidFill>
                </a:ln>
                <a:solidFill>
                  <a:prstClr val="black"/>
                </a:solidFill>
                <a:effectLst/>
                <a:uLnTx/>
                <a:uFillTx/>
                <a:latin typeface="Calibri" panose="020F0502020204030204" pitchFamily="34" charset="0"/>
                <a:ea typeface="字魂17号-萌趣果冻体" pitchFamily="2" charset="-122"/>
                <a:cs typeface="Calibri" panose="020F0502020204030204" pitchFamily="34" charset="0"/>
              </a:rPr>
              <a:t>tháng</a:t>
            </a:r>
            <a:r>
              <a:rPr kumimoji="0" lang="en-US" altLang="zh-CN" sz="2400" b="0" i="0" u="none" strike="noStrike" kern="1200" cap="none" spc="225" normalizeH="0" baseline="0" noProof="0" dirty="0">
                <a:ln w="12700">
                  <a:solidFill>
                    <a:prstClr val="black"/>
                  </a:solidFill>
                </a:ln>
                <a:solidFill>
                  <a:prstClr val="black"/>
                </a:solidFill>
                <a:effectLst/>
                <a:uLnTx/>
                <a:uFillTx/>
                <a:latin typeface="Calibri" panose="020F0502020204030204" pitchFamily="34" charset="0"/>
                <a:ea typeface="字魂17号-萌趣果冻体" pitchFamily="2" charset="-122"/>
                <a:cs typeface="Calibri" panose="020F0502020204030204" pitchFamily="34" charset="0"/>
              </a:rPr>
              <a:t> … </a:t>
            </a:r>
            <a:r>
              <a:rPr kumimoji="0" lang="en-US" altLang="zh-CN" sz="2400" b="0" i="0" u="none" strike="noStrike" kern="1200" cap="none" spc="225" normalizeH="0" baseline="0" noProof="0" dirty="0" err="1">
                <a:ln w="12700">
                  <a:solidFill>
                    <a:prstClr val="black"/>
                  </a:solidFill>
                </a:ln>
                <a:solidFill>
                  <a:prstClr val="black"/>
                </a:solidFill>
                <a:effectLst/>
                <a:uLnTx/>
                <a:uFillTx/>
                <a:latin typeface="Calibri" panose="020F0502020204030204" pitchFamily="34" charset="0"/>
                <a:ea typeface="字魂17号-萌趣果冻体" pitchFamily="2" charset="-122"/>
                <a:cs typeface="Calibri" panose="020F0502020204030204" pitchFamily="34" charset="0"/>
              </a:rPr>
              <a:t>năm</a:t>
            </a:r>
            <a:r>
              <a:rPr kumimoji="0" lang="en-US" altLang="zh-CN" sz="2400" b="0" i="0" u="none" strike="noStrike" kern="1200" cap="none" spc="225" normalizeH="0" baseline="0" noProof="0" dirty="0">
                <a:ln w="12700">
                  <a:solidFill>
                    <a:prstClr val="black"/>
                  </a:solidFill>
                </a:ln>
                <a:solidFill>
                  <a:prstClr val="black"/>
                </a:solidFill>
                <a:effectLst/>
                <a:uLnTx/>
                <a:uFillTx/>
                <a:latin typeface="Calibri" panose="020F0502020204030204" pitchFamily="34" charset="0"/>
                <a:ea typeface="字魂17号-萌趣果冻体" pitchFamily="2" charset="-122"/>
                <a:cs typeface="Calibri" panose="020F0502020204030204" pitchFamily="34" charset="0"/>
              </a:rPr>
              <a:t> …</a:t>
            </a:r>
            <a:endParaRPr kumimoji="0" lang="zh-CN" altLang="en-US" sz="2400" b="0" i="0" u="none" strike="noStrike" kern="1200" cap="none" spc="225" normalizeH="0" baseline="0" noProof="0" dirty="0">
              <a:ln w="12700">
                <a:solidFill>
                  <a:prstClr val="black"/>
                </a:solidFill>
              </a:ln>
              <a:solidFill>
                <a:prstClr val="black"/>
              </a:solidFill>
              <a:effectLst/>
              <a:uLnTx/>
              <a:uFillTx/>
              <a:latin typeface="Calibri" panose="020F0502020204030204" pitchFamily="34" charset="0"/>
              <a:ea typeface="字魂17号-萌趣果冻体" pitchFamily="2" charset="-122"/>
              <a:cs typeface="Calibri" panose="020F0502020204030204" pitchFamily="34" charset="0"/>
            </a:endParaRPr>
          </a:p>
        </p:txBody>
      </p:sp>
      <p:pic>
        <p:nvPicPr>
          <p:cNvPr id="2" name="Picture 1"/>
          <p:cNvPicPr>
            <a:picLocks noChangeAspect="1"/>
          </p:cNvPicPr>
          <p:nvPr/>
        </p:nvPicPr>
        <p:blipFill>
          <a:blip r:embed="rId4"/>
          <a:stretch>
            <a:fillRect/>
          </a:stretch>
        </p:blipFill>
        <p:spPr>
          <a:xfrm>
            <a:off x="5334000" y="766465"/>
            <a:ext cx="2069465" cy="879185"/>
          </a:xfrm>
          <a:prstGeom prst="rect">
            <a:avLst/>
          </a:prstGeom>
        </p:spPr>
      </p:pic>
      <p:pic>
        <p:nvPicPr>
          <p:cNvPr id="4" name="Picture 3"/>
          <p:cNvPicPr>
            <a:picLocks noChangeAspect="1"/>
          </p:cNvPicPr>
          <p:nvPr/>
        </p:nvPicPr>
        <p:blipFill>
          <a:blip r:embed="rId5"/>
          <a:stretch>
            <a:fillRect/>
          </a:stretch>
        </p:blipFill>
        <p:spPr>
          <a:xfrm>
            <a:off x="1558571" y="1721850"/>
            <a:ext cx="9620322" cy="1450974"/>
          </a:xfrm>
          <a:prstGeom prst="rect">
            <a:avLst/>
          </a:prstGeom>
        </p:spPr>
      </p:pic>
    </p:spTree>
    <p:custDataLst>
      <p:tags r:id="rId1"/>
    </p:custDataLst>
    <p:extLst>
      <p:ext uri="{BB962C8B-B14F-4D97-AF65-F5344CB8AC3E}">
        <p14:creationId xmlns:p14="http://schemas.microsoft.com/office/powerpoint/2010/main" val="19810668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4788" y="430200"/>
            <a:ext cx="10522424" cy="2862322"/>
          </a:xfrm>
          <a:prstGeom prst="rect">
            <a:avLst/>
          </a:prstGeom>
          <a:solidFill>
            <a:schemeClr val="bg1"/>
          </a:solidFill>
        </p:spPr>
        <p:txBody>
          <a:bodyPr wrap="square">
            <a:spAutoFit/>
          </a:bodyPr>
          <a:lstStyle/>
          <a:p>
            <a:pPr lvl="0" algn="ctr" fontAlgn="base">
              <a:spcBef>
                <a:spcPct val="0"/>
              </a:spcBef>
              <a:spcAft>
                <a:spcPct val="0"/>
              </a:spcAft>
            </a:pPr>
            <a:r>
              <a:rPr kumimoji="0" lang="en-US" sz="3600" b="1" i="0" u="none" strike="noStrike" kern="1200" cap="none" spc="0" normalizeH="0" baseline="0" noProof="0" dirty="0">
                <a:ln>
                  <a:noFill/>
                </a:ln>
                <a:solidFill>
                  <a:srgbClr val="00B050"/>
                </a:solidFill>
                <a:effectLst/>
                <a:uLnTx/>
                <a:uFillTx/>
                <a:latin typeface="Calibri" panose="020F0502020204030204" pitchFamily="34" charset="0"/>
                <a:ea typeface="字魂59号-创粗黑"/>
                <a:cs typeface="Calibri" panose="020F0502020204030204" pitchFamily="34" charset="0"/>
              </a:rPr>
              <a:t>       </a:t>
            </a:r>
            <a:r>
              <a:rPr lang="vi-VN" sz="3600" b="1" dirty="0">
                <a:latin typeface="Calibri" panose="020F0502020204030204" pitchFamily="34" charset="0"/>
                <a:cs typeface="Calibri" panose="020F0502020204030204" pitchFamily="34" charset="0"/>
              </a:rPr>
              <a:t>Quan sát tranh và cho biết</a:t>
            </a:r>
          </a:p>
          <a:p>
            <a:pPr lvl="0" fontAlgn="base">
              <a:spcBef>
                <a:spcPct val="0"/>
              </a:spcBef>
              <a:spcAft>
                <a:spcPct val="0"/>
              </a:spcAft>
            </a:pPr>
            <a:r>
              <a:rPr lang="vi-VN" sz="3600" b="1" dirty="0">
                <a:solidFill>
                  <a:srgbClr val="00B050"/>
                </a:solidFill>
                <a:latin typeface="Calibri" panose="020F0502020204030204" pitchFamily="34" charset="0"/>
                <a:cs typeface="Calibri" panose="020F0502020204030204" pitchFamily="34" charset="0"/>
              </a:rPr>
              <a:t>+ Bức tranh vẽ gì?</a:t>
            </a:r>
          </a:p>
          <a:p>
            <a:pPr lvl="0" fontAlgn="base">
              <a:spcBef>
                <a:spcPct val="0"/>
              </a:spcBef>
              <a:spcAft>
                <a:spcPct val="0"/>
              </a:spcAft>
            </a:pPr>
            <a:r>
              <a:rPr lang="vi-VN" sz="3600" b="1" dirty="0">
                <a:solidFill>
                  <a:srgbClr val="00B050"/>
                </a:solidFill>
                <a:latin typeface="Calibri" panose="020F0502020204030204" pitchFamily="34" charset="0"/>
                <a:cs typeface="Calibri" panose="020F0502020204030204" pitchFamily="34" charset="0"/>
              </a:rPr>
              <a:t>+ Cảm xúc của các bạn trong tranh như thế nào? Vì sao em biết?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1" u="none" strike="noStrike" kern="1200" cap="none" spc="0" normalizeH="0" baseline="0" noProof="0" dirty="0">
              <a:ln>
                <a:noFill/>
              </a:ln>
              <a:solidFill>
                <a:srgbClr val="F09496">
                  <a:lumMod val="75000"/>
                </a:srgbClr>
              </a:solidFill>
              <a:effectLst/>
              <a:uLnTx/>
              <a:uFillTx/>
              <a:latin typeface="Calibri" panose="020F0502020204030204" pitchFamily="34" charset="0"/>
              <a:ea typeface="字魂59号-创粗黑"/>
              <a:cs typeface="Calibri" panose="020F0502020204030204" pitchFamily="34" charset="0"/>
            </a:endParaRPr>
          </a:p>
        </p:txBody>
      </p:sp>
      <p:pic>
        <p:nvPicPr>
          <p:cNvPr id="5" name="Picture 4">
            <a:extLst>
              <a:ext uri="{FF2B5EF4-FFF2-40B4-BE49-F238E27FC236}">
                <a16:creationId xmlns:a16="http://schemas.microsoft.com/office/drawing/2014/main" id="{665837BB-E2C8-45EB-8BF0-1720613EDE1D}"/>
              </a:ext>
            </a:extLst>
          </p:cNvPr>
          <p:cNvPicPr>
            <a:picLocks noChangeAspect="1"/>
          </p:cNvPicPr>
          <p:nvPr/>
        </p:nvPicPr>
        <p:blipFill>
          <a:blip r:embed="rId3"/>
          <a:stretch>
            <a:fillRect/>
          </a:stretch>
        </p:blipFill>
        <p:spPr>
          <a:xfrm>
            <a:off x="3538354" y="2257554"/>
            <a:ext cx="7571888" cy="4499238"/>
          </a:xfrm>
          <a:prstGeom prst="rect">
            <a:avLst/>
          </a:prstGeom>
        </p:spPr>
      </p:pic>
    </p:spTree>
    <p:extLst>
      <p:ext uri="{BB962C8B-B14F-4D97-AF65-F5344CB8AC3E}">
        <p14:creationId xmlns:p14="http://schemas.microsoft.com/office/powerpoint/2010/main" val="188679872"/>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00752" y="771394"/>
            <a:ext cx="9670576" cy="646331"/>
          </a:xfrm>
          <a:prstGeom prst="rect">
            <a:avLst/>
          </a:prstGeom>
          <a:solidFill>
            <a:schemeClr val="bg1"/>
          </a:solidFill>
        </p:spPr>
        <p:txBody>
          <a:bodyPr wrap="square">
            <a:spAutoFit/>
          </a:bodyPr>
          <a:lstStyle/>
          <a:p>
            <a:pPr lvl="0" fontAlgn="base">
              <a:spcBef>
                <a:spcPct val="0"/>
              </a:spcBef>
              <a:spcAft>
                <a:spcPct val="0"/>
              </a:spcAft>
            </a:pPr>
            <a:r>
              <a:rPr kumimoji="0" lang="en-US" sz="3600" b="1" i="0" u="none" strike="noStrike" kern="1200" cap="none" spc="0" normalizeH="0" baseline="0" noProof="0" dirty="0">
                <a:ln>
                  <a:noFill/>
                </a:ln>
                <a:solidFill>
                  <a:srgbClr val="00B050"/>
                </a:solidFill>
                <a:effectLst/>
                <a:uLnTx/>
                <a:uFillTx/>
                <a:latin typeface="Calibri" panose="020F0502020204030204" pitchFamily="34" charset="0"/>
                <a:ea typeface="字魂59号-创粗黑"/>
                <a:cs typeface="Calibri" panose="020F0502020204030204" pitchFamily="34" charset="0"/>
              </a:rPr>
              <a:t>       1. </a:t>
            </a:r>
            <a:r>
              <a:rPr lang="en-US" sz="3600" b="1" dirty="0" err="1">
                <a:solidFill>
                  <a:srgbClr val="00B050"/>
                </a:solidFill>
                <a:latin typeface="Calibri" panose="020F0502020204030204" pitchFamily="34" charset="0"/>
                <a:cs typeface="Calibri" panose="020F0502020204030204" pitchFamily="34" charset="0"/>
              </a:rPr>
              <a:t>Kể</a:t>
            </a:r>
            <a:r>
              <a:rPr lang="en-US" sz="3600" b="1" dirty="0">
                <a:solidFill>
                  <a:srgbClr val="00B050"/>
                </a:solidFill>
                <a:latin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cs typeface="Calibri" panose="020F0502020204030204" pitchFamily="34" charset="0"/>
              </a:rPr>
              <a:t>lại</a:t>
            </a:r>
            <a:r>
              <a:rPr lang="en-US" sz="3600" b="1" dirty="0">
                <a:solidFill>
                  <a:srgbClr val="00B050"/>
                </a:solidFill>
                <a:latin typeface="Calibri" panose="020F0502020204030204" pitchFamily="34" charset="0"/>
                <a:cs typeface="Calibri" panose="020F0502020204030204" pitchFamily="34" charset="0"/>
              </a:rPr>
              <a:t> một </a:t>
            </a:r>
            <a:r>
              <a:rPr lang="en-US" sz="3600" b="1" dirty="0" err="1">
                <a:solidFill>
                  <a:srgbClr val="00B050"/>
                </a:solidFill>
                <a:latin typeface="Calibri" panose="020F0502020204030204" pitchFamily="34" charset="0"/>
                <a:cs typeface="Calibri" panose="020F0502020204030204" pitchFamily="34" charset="0"/>
              </a:rPr>
              <a:t>tình</a:t>
            </a:r>
            <a:r>
              <a:rPr lang="en-US" sz="3600" b="1" dirty="0">
                <a:solidFill>
                  <a:srgbClr val="00B050"/>
                </a:solidFill>
                <a:latin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cs typeface="Calibri" panose="020F0502020204030204" pitchFamily="34" charset="0"/>
              </a:rPr>
              <a:t>huống</a:t>
            </a:r>
            <a:r>
              <a:rPr lang="en-US" sz="3600" b="1" dirty="0">
                <a:solidFill>
                  <a:srgbClr val="00B050"/>
                </a:solidFill>
                <a:latin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cs typeface="Calibri" panose="020F0502020204030204" pitchFamily="34" charset="0"/>
              </a:rPr>
              <a:t>khiến</a:t>
            </a:r>
            <a:r>
              <a:rPr lang="en-US" sz="3600" b="1" dirty="0">
                <a:solidFill>
                  <a:srgbClr val="00B050"/>
                </a:solidFill>
                <a:latin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cs typeface="Calibri" panose="020F0502020204030204" pitchFamily="34" charset="0"/>
              </a:rPr>
              <a:t>em</a:t>
            </a:r>
            <a:r>
              <a:rPr lang="en-US" sz="3600" b="1" dirty="0">
                <a:solidFill>
                  <a:srgbClr val="00B050"/>
                </a:solidFill>
                <a:latin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cs typeface="Calibri" panose="020F0502020204030204" pitchFamily="34" charset="0"/>
              </a:rPr>
              <a:t>tức</a:t>
            </a:r>
            <a:r>
              <a:rPr lang="en-US" sz="3600" b="1" dirty="0">
                <a:solidFill>
                  <a:srgbClr val="00B050"/>
                </a:solidFill>
                <a:latin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cs typeface="Calibri" panose="020F0502020204030204" pitchFamily="34" charset="0"/>
              </a:rPr>
              <a:t>giận</a:t>
            </a:r>
            <a:endParaRPr kumimoji="0" lang="en-US" sz="3600" b="1" i="1" u="none" strike="noStrike" kern="1200" cap="none" spc="0" normalizeH="0" baseline="0" noProof="0" dirty="0">
              <a:ln>
                <a:noFill/>
              </a:ln>
              <a:solidFill>
                <a:srgbClr val="F09496">
                  <a:lumMod val="75000"/>
                </a:srgbClr>
              </a:solidFill>
              <a:effectLst/>
              <a:uLnTx/>
              <a:uFillTx/>
              <a:latin typeface="Calibri" panose="020F0502020204030204" pitchFamily="34" charset="0"/>
              <a:ea typeface="字魂59号-创粗黑"/>
              <a:cs typeface="Calibri" panose="020F0502020204030204" pitchFamily="34" charset="0"/>
            </a:endParaRPr>
          </a:p>
        </p:txBody>
      </p:sp>
      <p:pic>
        <p:nvPicPr>
          <p:cNvPr id="6" name="Picture 5">
            <a:extLst>
              <a:ext uri="{FF2B5EF4-FFF2-40B4-BE49-F238E27FC236}">
                <a16:creationId xmlns:a16="http://schemas.microsoft.com/office/drawing/2014/main" id="{A9DB7C59-76BB-4833-8407-5C2DE1B09A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8983" y="1722283"/>
            <a:ext cx="6278861" cy="4489386"/>
          </a:xfrm>
          <a:prstGeom prst="rect">
            <a:avLst/>
          </a:prstGeom>
        </p:spPr>
      </p:pic>
      <p:sp>
        <p:nvSpPr>
          <p:cNvPr id="9" name="Rectangle 8">
            <a:extLst>
              <a:ext uri="{FF2B5EF4-FFF2-40B4-BE49-F238E27FC236}">
                <a16:creationId xmlns:a16="http://schemas.microsoft.com/office/drawing/2014/main" id="{DAADCF39-F423-4587-A170-F970480595E2}"/>
              </a:ext>
            </a:extLst>
          </p:cNvPr>
          <p:cNvSpPr/>
          <p:nvPr/>
        </p:nvSpPr>
        <p:spPr>
          <a:xfrm>
            <a:off x="739253" y="789934"/>
            <a:ext cx="10713493" cy="646331"/>
          </a:xfrm>
          <a:prstGeom prst="rect">
            <a:avLst/>
          </a:prstGeom>
          <a:solidFill>
            <a:schemeClr val="bg1"/>
          </a:solidFill>
        </p:spPr>
        <p:txBody>
          <a:bodyPr wrap="square">
            <a:spAutoFit/>
          </a:bodyPr>
          <a:lstStyle/>
          <a:p>
            <a:pPr lvl="0" fontAlgn="base">
              <a:spcBef>
                <a:spcPct val="0"/>
              </a:spcBef>
              <a:spcAft>
                <a:spcPct val="0"/>
              </a:spcAft>
            </a:pPr>
            <a:r>
              <a:rPr kumimoji="0" lang="en-US" sz="3600" b="1" i="0" u="none" strike="noStrike" kern="1200" cap="none" spc="0" normalizeH="0" baseline="0" noProof="0" dirty="0">
                <a:ln>
                  <a:noFill/>
                </a:ln>
                <a:solidFill>
                  <a:srgbClr val="00B050"/>
                </a:solidFill>
                <a:effectLst/>
                <a:uLnTx/>
                <a:uFillTx/>
                <a:latin typeface="Calibri" panose="020F0502020204030204" pitchFamily="34" charset="0"/>
                <a:ea typeface="字魂59号-创粗黑"/>
                <a:cs typeface="Calibri" panose="020F0502020204030204" pitchFamily="34" charset="0"/>
              </a:rPr>
              <a:t>       2. </a:t>
            </a:r>
            <a:r>
              <a:rPr lang="vi-VN" sz="3600" b="1" dirty="0">
                <a:solidFill>
                  <a:srgbClr val="00B050"/>
                </a:solidFill>
                <a:latin typeface="Calibri" panose="020F0502020204030204" pitchFamily="34" charset="0"/>
                <a:cs typeface="Calibri" panose="020F0502020204030204" pitchFamily="34" charset="0"/>
              </a:rPr>
              <a:t>Khi đó em đã có lời nói, hành động như thế nào?</a:t>
            </a:r>
            <a:endParaRPr kumimoji="0" lang="en-US" sz="3600" b="1" i="1" u="none" strike="noStrike" kern="1200" cap="none" spc="0" normalizeH="0" baseline="0" noProof="0" dirty="0">
              <a:ln>
                <a:noFill/>
              </a:ln>
              <a:solidFill>
                <a:srgbClr val="F09496">
                  <a:lumMod val="75000"/>
                </a:srgbClr>
              </a:solidFill>
              <a:effectLst/>
              <a:uLnTx/>
              <a:uFillTx/>
              <a:latin typeface="Calibri" panose="020F0502020204030204" pitchFamily="34" charset="0"/>
              <a:ea typeface="字魂59号-创粗黑"/>
              <a:cs typeface="Calibri" panose="020F0502020204030204" pitchFamily="34" charset="0"/>
            </a:endParaRPr>
          </a:p>
        </p:txBody>
      </p:sp>
      <p:sp>
        <p:nvSpPr>
          <p:cNvPr id="10" name="Rectangle 9">
            <a:extLst>
              <a:ext uri="{FF2B5EF4-FFF2-40B4-BE49-F238E27FC236}">
                <a16:creationId xmlns:a16="http://schemas.microsoft.com/office/drawing/2014/main" id="{0BFFA1EE-F998-49B8-9308-21FC4D11DE3A}"/>
              </a:ext>
            </a:extLst>
          </p:cNvPr>
          <p:cNvSpPr/>
          <p:nvPr/>
        </p:nvSpPr>
        <p:spPr>
          <a:xfrm>
            <a:off x="900752" y="512934"/>
            <a:ext cx="10713493" cy="1200329"/>
          </a:xfrm>
          <a:prstGeom prst="rect">
            <a:avLst/>
          </a:prstGeom>
          <a:solidFill>
            <a:schemeClr val="bg1"/>
          </a:solidFill>
        </p:spPr>
        <p:txBody>
          <a:bodyPr wrap="square">
            <a:spAutoFit/>
          </a:bodyPr>
          <a:lstStyle/>
          <a:p>
            <a:pPr lvl="0" fontAlgn="base">
              <a:spcBef>
                <a:spcPct val="0"/>
              </a:spcBef>
              <a:spcAft>
                <a:spcPct val="0"/>
              </a:spcAft>
            </a:pPr>
            <a:r>
              <a:rPr kumimoji="0" lang="en-US" sz="3600" b="1" i="0" u="none" strike="noStrike" kern="1200" cap="none" spc="0" normalizeH="0" baseline="0" noProof="0" dirty="0">
                <a:ln>
                  <a:noFill/>
                </a:ln>
                <a:solidFill>
                  <a:srgbClr val="00B050"/>
                </a:solidFill>
                <a:effectLst/>
                <a:uLnTx/>
                <a:uFillTx/>
                <a:latin typeface="Calibri" panose="020F0502020204030204" pitchFamily="34" charset="0"/>
                <a:ea typeface="字魂59号-创粗黑"/>
                <a:cs typeface="Calibri" panose="020F0502020204030204" pitchFamily="34" charset="0"/>
              </a:rPr>
              <a:t>       3 .</a:t>
            </a:r>
            <a:r>
              <a:rPr lang="en-US" sz="3600" b="1" dirty="0" err="1">
                <a:solidFill>
                  <a:srgbClr val="00B050"/>
                </a:solidFill>
                <a:latin typeface="Calibri" panose="020F0502020204030204" pitchFamily="34" charset="0"/>
                <a:cs typeface="Calibri" panose="020F0502020204030204" pitchFamily="34" charset="0"/>
              </a:rPr>
              <a:t>Nêu</a:t>
            </a:r>
            <a:r>
              <a:rPr lang="en-US" sz="3600" b="1" dirty="0">
                <a:solidFill>
                  <a:srgbClr val="00B050"/>
                </a:solidFill>
                <a:latin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cs typeface="Calibri" panose="020F0502020204030204" pitchFamily="34" charset="0"/>
              </a:rPr>
              <a:t>cảm</a:t>
            </a:r>
            <a:r>
              <a:rPr lang="en-US" sz="3600" b="1" dirty="0">
                <a:solidFill>
                  <a:srgbClr val="00B050"/>
                </a:solidFill>
                <a:latin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cs typeface="Calibri" panose="020F0502020204030204" pitchFamily="34" charset="0"/>
              </a:rPr>
              <a:t>nghĩ</a:t>
            </a:r>
            <a:r>
              <a:rPr lang="en-US" sz="3600" b="1" dirty="0">
                <a:solidFill>
                  <a:srgbClr val="00B050"/>
                </a:solidFill>
                <a:latin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cs typeface="Calibri" panose="020F0502020204030204" pitchFamily="34" charset="0"/>
              </a:rPr>
              <a:t>của</a:t>
            </a:r>
            <a:r>
              <a:rPr lang="en-US" sz="3600" b="1" dirty="0">
                <a:solidFill>
                  <a:srgbClr val="00B050"/>
                </a:solidFill>
                <a:latin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cs typeface="Calibri" panose="020F0502020204030204" pitchFamily="34" charset="0"/>
              </a:rPr>
              <a:t>em</a:t>
            </a:r>
            <a:r>
              <a:rPr lang="en-US" sz="3600" b="1" dirty="0">
                <a:solidFill>
                  <a:srgbClr val="00B050"/>
                </a:solidFill>
                <a:latin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cs typeface="Calibri" panose="020F0502020204030204" pitchFamily="34" charset="0"/>
              </a:rPr>
              <a:t>về</a:t>
            </a:r>
            <a:r>
              <a:rPr lang="en-US" sz="3600" b="1" dirty="0">
                <a:solidFill>
                  <a:srgbClr val="00B050"/>
                </a:solidFill>
                <a:latin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cs typeface="Calibri" panose="020F0502020204030204" pitchFamily="34" charset="0"/>
              </a:rPr>
              <a:t>lời</a:t>
            </a:r>
            <a:r>
              <a:rPr lang="en-US" sz="3600" b="1" dirty="0">
                <a:solidFill>
                  <a:srgbClr val="00B050"/>
                </a:solidFill>
                <a:latin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cs typeface="Calibri" panose="020F0502020204030204" pitchFamily="34" charset="0"/>
              </a:rPr>
              <a:t>nói</a:t>
            </a:r>
            <a:r>
              <a:rPr lang="en-US" sz="3600" b="1" dirty="0">
                <a:solidFill>
                  <a:srgbClr val="00B050"/>
                </a:solidFill>
                <a:latin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cs typeface="Calibri" panose="020F0502020204030204" pitchFamily="34" charset="0"/>
              </a:rPr>
              <a:t>hành</a:t>
            </a:r>
            <a:r>
              <a:rPr lang="en-US" sz="3600" b="1" dirty="0">
                <a:solidFill>
                  <a:srgbClr val="00B050"/>
                </a:solidFill>
                <a:latin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cs typeface="Calibri" panose="020F0502020204030204" pitchFamily="34" charset="0"/>
              </a:rPr>
              <a:t>động</a:t>
            </a:r>
            <a:r>
              <a:rPr lang="en-US" sz="3600" b="1" dirty="0">
                <a:solidFill>
                  <a:srgbClr val="00B050"/>
                </a:solidFill>
                <a:latin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cs typeface="Calibri" panose="020F0502020204030204" pitchFamily="34" charset="0"/>
              </a:rPr>
              <a:t>của</a:t>
            </a:r>
            <a:r>
              <a:rPr lang="en-US" sz="3600" b="1" dirty="0">
                <a:solidFill>
                  <a:srgbClr val="00B050"/>
                </a:solidFill>
                <a:latin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cs typeface="Calibri" panose="020F0502020204030204" pitchFamily="34" charset="0"/>
              </a:rPr>
              <a:t>em</a:t>
            </a:r>
            <a:r>
              <a:rPr lang="en-US" sz="3600" b="1" dirty="0">
                <a:solidFill>
                  <a:srgbClr val="00B050"/>
                </a:solidFill>
                <a:latin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cs typeface="Calibri" panose="020F0502020204030204" pitchFamily="34" charset="0"/>
              </a:rPr>
              <a:t>lúc</a:t>
            </a:r>
            <a:r>
              <a:rPr lang="en-US" sz="3600" b="1" dirty="0">
                <a:solidFill>
                  <a:srgbClr val="00B050"/>
                </a:solidFill>
                <a:latin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cs typeface="Calibri" panose="020F0502020204030204" pitchFamily="34" charset="0"/>
              </a:rPr>
              <a:t>đó</a:t>
            </a:r>
            <a:r>
              <a:rPr lang="en-US" sz="3600" b="1" dirty="0">
                <a:solidFill>
                  <a:srgbClr val="00B050"/>
                </a:solidFill>
                <a:latin typeface="Calibri" panose="020F0502020204030204" pitchFamily="34" charset="0"/>
                <a:cs typeface="Calibri" panose="020F0502020204030204" pitchFamily="34" charset="0"/>
              </a:rPr>
              <a:t>.</a:t>
            </a:r>
            <a:endParaRPr kumimoji="0" lang="en-US" sz="3600" b="1" i="1" u="none" strike="noStrike" kern="1200" cap="none" spc="0" normalizeH="0" baseline="0" noProof="0" dirty="0">
              <a:ln>
                <a:noFill/>
              </a:ln>
              <a:solidFill>
                <a:srgbClr val="F09496">
                  <a:lumMod val="75000"/>
                </a:srgbClr>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1547373454"/>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图片 6">
            <a:extLst>
              <a:ext uri="{FF2B5EF4-FFF2-40B4-BE49-F238E27FC236}">
                <a16:creationId xmlns:a16="http://schemas.microsoft.com/office/drawing/2014/main" id="{37E905E9-7895-4859-A14E-0CC11D341D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281613"/>
            <a:ext cx="121920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图片 4">
            <a:extLst>
              <a:ext uri="{FF2B5EF4-FFF2-40B4-BE49-F238E27FC236}">
                <a16:creationId xmlns:a16="http://schemas.microsoft.com/office/drawing/2014/main" id="{2F2B9995-3DC1-4E1E-BD7D-FADB8350758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07500" y="5659438"/>
            <a:ext cx="2979738"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图片 16">
            <a:extLst>
              <a:ext uri="{FF2B5EF4-FFF2-40B4-BE49-F238E27FC236}">
                <a16:creationId xmlns:a16="http://schemas.microsoft.com/office/drawing/2014/main" id="{5F8C59E4-057E-450F-902A-3C0E8B94223A}"/>
              </a:ext>
            </a:extLst>
          </p:cNvPr>
          <p:cNvPicPr>
            <a:picLocks noChangeAspect="1"/>
          </p:cNvPicPr>
          <p:nvPr/>
        </p:nvPicPr>
        <p:blipFill>
          <a:blip r:embed="rId5">
            <a:extLst>
              <a:ext uri="{28A0092B-C50C-407E-A947-70E740481C1C}">
                <a14:useLocalDpi xmlns:a14="http://schemas.microsoft.com/office/drawing/2010/main" val="0"/>
              </a:ext>
            </a:extLst>
          </a:blip>
          <a:srcRect t="52213"/>
          <a:stretch>
            <a:fillRect/>
          </a:stretch>
        </p:blipFill>
        <p:spPr bwMode="auto">
          <a:xfrm>
            <a:off x="171450" y="5915025"/>
            <a:ext cx="121920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圆角矩形 1">
            <a:extLst>
              <a:ext uri="{FF2B5EF4-FFF2-40B4-BE49-F238E27FC236}">
                <a16:creationId xmlns:a16="http://schemas.microsoft.com/office/drawing/2014/main" id="{1C40A2E0-61A3-41C8-818C-9C38BF3805F1}"/>
              </a:ext>
            </a:extLst>
          </p:cNvPr>
          <p:cNvSpPr/>
          <p:nvPr/>
        </p:nvSpPr>
        <p:spPr>
          <a:xfrm>
            <a:off x="1539875" y="1455738"/>
            <a:ext cx="8636000" cy="3257550"/>
          </a:xfrm>
          <a:prstGeom prst="roundRect">
            <a:avLst>
              <a:gd name="adj" fmla="val 13063"/>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8000" b="1" i="0" u="none" strike="noStrike" kern="1200" cap="none" spc="0" normalizeH="0" baseline="0" noProof="0" dirty="0">
              <a:ln>
                <a:noFill/>
              </a:ln>
              <a:solidFill>
                <a:srgbClr val="ED7D31">
                  <a:lumMod val="50000"/>
                </a:srgbClr>
              </a:solidFill>
              <a:effectLst/>
              <a:uLnTx/>
              <a:uFillTx/>
              <a:latin typeface="HP001 5 hàng" panose="020B0603050302020204" pitchFamily="34" charset="0"/>
              <a:ea typeface="方正黑体简体" panose="03000509000000000000" pitchFamily="65" charset="-122"/>
              <a:cs typeface="+mn-ea"/>
              <a:sym typeface="+mn-lt"/>
            </a:endParaRPr>
          </a:p>
        </p:txBody>
      </p:sp>
      <p:pic>
        <p:nvPicPr>
          <p:cNvPr id="15366" name="图片 7">
            <a:extLst>
              <a:ext uri="{FF2B5EF4-FFF2-40B4-BE49-F238E27FC236}">
                <a16:creationId xmlns:a16="http://schemas.microsoft.com/office/drawing/2014/main" id="{865B47B3-A88F-48EC-9533-57A46CAB5F1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23525" y="3868738"/>
            <a:ext cx="185737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图片 9">
            <a:extLst>
              <a:ext uri="{FF2B5EF4-FFF2-40B4-BE49-F238E27FC236}">
                <a16:creationId xmlns:a16="http://schemas.microsoft.com/office/drawing/2014/main" id="{791E511C-3C9A-4949-B49C-0870F825109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63513"/>
            <a:ext cx="179705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图片 11">
            <a:extLst>
              <a:ext uri="{FF2B5EF4-FFF2-40B4-BE49-F238E27FC236}">
                <a16:creationId xmlns:a16="http://schemas.microsoft.com/office/drawing/2014/main" id="{66F2F89E-AEE8-4B52-B5F3-194B4FB2FA3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018088" y="792163"/>
            <a:ext cx="21558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图片 12">
            <a:extLst>
              <a:ext uri="{FF2B5EF4-FFF2-40B4-BE49-F238E27FC236}">
                <a16:creationId xmlns:a16="http://schemas.microsoft.com/office/drawing/2014/main" id="{ACEE99DD-0310-4E0F-9EFB-6A3836F6B8E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33625" y="704850"/>
            <a:ext cx="1481138"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图片 13">
            <a:extLst>
              <a:ext uri="{FF2B5EF4-FFF2-40B4-BE49-F238E27FC236}">
                <a16:creationId xmlns:a16="http://schemas.microsoft.com/office/drawing/2014/main" id="{DDC842FD-950E-4F8B-930D-2C334EA242A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6148388"/>
            <a:ext cx="121920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图片 20">
            <a:extLst>
              <a:ext uri="{FF2B5EF4-FFF2-40B4-BE49-F238E27FC236}">
                <a16:creationId xmlns:a16="http://schemas.microsoft.com/office/drawing/2014/main" id="{CB899BF3-6830-4DB7-A7C1-06D300899F2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5194300"/>
            <a:ext cx="2792413"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图片 21">
            <a:extLst>
              <a:ext uri="{FF2B5EF4-FFF2-40B4-BE49-F238E27FC236}">
                <a16:creationId xmlns:a16="http://schemas.microsoft.com/office/drawing/2014/main" id="{9D183282-F233-442D-84EF-EE46863D8E4F}"/>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6988" y="3962400"/>
            <a:ext cx="2263776"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图片 15">
            <a:extLst>
              <a:ext uri="{FF2B5EF4-FFF2-40B4-BE49-F238E27FC236}">
                <a16:creationId xmlns:a16="http://schemas.microsoft.com/office/drawing/2014/main" id="{172E66EA-103C-4FF0-9A9D-A24858C0B3EC}"/>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6372225"/>
            <a:ext cx="123634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本框 18">
            <a:extLst>
              <a:ext uri="{FF2B5EF4-FFF2-40B4-BE49-F238E27FC236}">
                <a16:creationId xmlns:a16="http://schemas.microsoft.com/office/drawing/2014/main" id="{B3D0688C-D963-4F1F-91B1-F102C77E921C}"/>
              </a:ext>
            </a:extLst>
          </p:cNvPr>
          <p:cNvSpPr txBox="1">
            <a:spLocks noChangeArrowheads="1"/>
          </p:cNvSpPr>
          <p:nvPr/>
        </p:nvSpPr>
        <p:spPr bwMode="auto">
          <a:xfrm>
            <a:off x="1750681" y="1563478"/>
            <a:ext cx="8250569"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912813">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912813">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912813">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912813">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lvl="0" algn="just" eaLnBrk="0" fontAlgn="base" hangingPunct="0">
              <a:lnSpc>
                <a:spcPct val="100000"/>
              </a:lnSpc>
              <a:spcBef>
                <a:spcPct val="0"/>
              </a:spcBef>
              <a:spcAft>
                <a:spcPct val="0"/>
              </a:spcAft>
              <a:buNone/>
            </a:pPr>
            <a:r>
              <a:rPr lang="en-US" altLang="zh-CN" sz="4400" b="1" dirty="0">
                <a:latin typeface="Times New Roman" panose="02020603050405020304" pitchFamily="18" charset="0"/>
                <a:ea typeface="仓耳今楷05-6763 W05"/>
                <a:cs typeface="Times New Roman" panose="02020603050405020304" pitchFamily="18" charset="0"/>
              </a:rPr>
              <a:t>	</a:t>
            </a:r>
            <a:r>
              <a:rPr lang="vi-VN" altLang="zh-CN" sz="4400" b="1" dirty="0">
                <a:latin typeface="Times New Roman" panose="02020603050405020304" pitchFamily="18" charset="0"/>
                <a:ea typeface="仓耳今楷05-6763 W05"/>
                <a:cs typeface="Times New Roman" panose="02020603050405020304" pitchFamily="18" charset="0"/>
              </a:rPr>
              <a:t>Làm chủ được cảm xúc giúp chúng ta thấy thoải mái và bình tĩnh để ứng xử phù hợp trong cuộc sống</a:t>
            </a:r>
            <a:endParaRPr kumimoji="0" lang="zh-CN" altLang="en-US" sz="4400" b="1" i="0" u="none" strike="noStrike" kern="1200" cap="none" spc="0" normalizeH="0" baseline="0" noProof="0" dirty="0">
              <a:ln>
                <a:noFill/>
              </a:ln>
              <a:effectLst/>
              <a:uLnTx/>
              <a:uFillTx/>
              <a:latin typeface="Times New Roman" panose="02020603050405020304" pitchFamily="18" charset="0"/>
              <a:ea typeface="仓耳今楷05-6763 W05"/>
              <a:cs typeface="Times New Roman" panose="02020603050405020304" pitchFamily="18" charset="0"/>
            </a:endParaRPr>
          </a:p>
        </p:txBody>
      </p:sp>
      <p:pic>
        <p:nvPicPr>
          <p:cNvPr id="15375" name="图片 7">
            <a:extLst>
              <a:ext uri="{FF2B5EF4-FFF2-40B4-BE49-F238E27FC236}">
                <a16:creationId xmlns:a16="http://schemas.microsoft.com/office/drawing/2014/main" id="{F977290E-96A7-43D0-B420-349FCE17EBD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0513" y="4210050"/>
            <a:ext cx="1857376"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图片 9">
            <a:extLst>
              <a:ext uri="{FF2B5EF4-FFF2-40B4-BE49-F238E27FC236}">
                <a16:creationId xmlns:a16="http://schemas.microsoft.com/office/drawing/2014/main" id="{D4998230-10DF-4F4A-88A4-AED3BDA1567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125075" y="254000"/>
            <a:ext cx="1798638"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00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nodePh="1">
                                  <p:stCondLst>
                                    <p:cond delay="100"/>
                                  </p:stCondLst>
                                  <p:endCondLst>
                                    <p:cond evt="begin" delay="0">
                                      <p:tn val="5"/>
                                    </p:cond>
                                  </p:end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FECB06-0895-4B38-9A3A-735C5BA83B96}"/>
              </a:ext>
            </a:extLst>
          </p:cNvPr>
          <p:cNvSpPr/>
          <p:nvPr/>
        </p:nvSpPr>
        <p:spPr>
          <a:xfrm>
            <a:off x="3048000" y="2691516"/>
            <a:ext cx="6096000" cy="1938992"/>
          </a:xfrm>
          <a:prstGeom prst="rect">
            <a:avLst/>
          </a:prstGeom>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6000" b="1" i="0" u="none" strike="noStrike" kern="0" cap="none" spc="0" normalizeH="0" baseline="0" noProof="0" dirty="0" err="1">
                <a:ln>
                  <a:noFill/>
                </a:ln>
                <a:solidFill>
                  <a:srgbClr val="FF0000"/>
                </a:solidFill>
                <a:effectLst/>
                <a:uLnTx/>
                <a:uFillTx/>
                <a:latin typeface="Coiny" panose="02000903060500060000" pitchFamily="2" charset="0"/>
                <a:ea typeface="仓耳今楷05-6763 W05"/>
                <a:cs typeface="Times New Roman" panose="02020603050405020304" pitchFamily="18" charset="0"/>
              </a:rPr>
              <a:t>Kiến</a:t>
            </a:r>
            <a:r>
              <a:rPr kumimoji="0" lang="en-US" altLang="zh-CN" sz="6000" b="1" i="0" u="none" strike="noStrike" kern="0" cap="none" spc="0" normalizeH="0" baseline="0" noProof="0" dirty="0">
                <a:ln>
                  <a:noFill/>
                </a:ln>
                <a:solidFill>
                  <a:srgbClr val="FF0000"/>
                </a:solidFill>
                <a:effectLst/>
                <a:uLnTx/>
                <a:uFillTx/>
                <a:latin typeface="Coiny" panose="02000903060500060000" pitchFamily="2" charset="0"/>
                <a:ea typeface="仓耳今楷05-6763 W05"/>
                <a:cs typeface="Times New Roman" panose="02020603050405020304" pitchFamily="18" charset="0"/>
              </a:rPr>
              <a:t> </a:t>
            </a:r>
            <a:r>
              <a:rPr kumimoji="0" lang="en-US" altLang="zh-CN" sz="6000" b="1" i="0" u="none" strike="noStrike" kern="0" cap="none" spc="0" normalizeH="0" baseline="0" noProof="0" dirty="0" err="1">
                <a:ln>
                  <a:noFill/>
                </a:ln>
                <a:solidFill>
                  <a:srgbClr val="FF0000"/>
                </a:solidFill>
                <a:effectLst/>
                <a:uLnTx/>
                <a:uFillTx/>
                <a:latin typeface="Coiny" panose="02000903060500060000" pitchFamily="2" charset="0"/>
                <a:ea typeface="仓耳今楷05-6763 W05"/>
                <a:cs typeface="Times New Roman" panose="02020603050405020304" pitchFamily="18" charset="0"/>
              </a:rPr>
              <a:t>tạo</a:t>
            </a:r>
            <a:r>
              <a:rPr kumimoji="0" lang="en-US" altLang="zh-CN" sz="6000" b="1" i="0" u="none" strike="noStrike" kern="0" cap="none" spc="0" normalizeH="0" baseline="0" noProof="0" dirty="0">
                <a:ln>
                  <a:noFill/>
                </a:ln>
                <a:solidFill>
                  <a:srgbClr val="FF0000"/>
                </a:solidFill>
                <a:effectLst/>
                <a:uLnTx/>
                <a:uFillTx/>
                <a:latin typeface="Coiny" panose="02000903060500060000" pitchFamily="2" charset="0"/>
                <a:ea typeface="仓耳今楷05-6763 W05"/>
                <a:cs typeface="Times New Roman" panose="02020603050405020304" pitchFamily="18" charset="0"/>
              </a:rPr>
              <a:t> tri </a:t>
            </a:r>
            <a:r>
              <a:rPr kumimoji="0" lang="en-US" altLang="zh-CN" sz="6000" b="1" i="0" u="none" strike="noStrike" kern="0" cap="none" spc="0" normalizeH="0" baseline="0" noProof="0" dirty="0" err="1">
                <a:ln>
                  <a:noFill/>
                </a:ln>
                <a:solidFill>
                  <a:srgbClr val="FF0000"/>
                </a:solidFill>
                <a:effectLst/>
                <a:uLnTx/>
                <a:uFillTx/>
                <a:latin typeface="Coiny" panose="02000903060500060000" pitchFamily="2" charset="0"/>
                <a:ea typeface="仓耳今楷05-6763 W05"/>
                <a:cs typeface="Times New Roman" panose="02020603050405020304" pitchFamily="18" charset="0"/>
              </a:rPr>
              <a:t>thức</a:t>
            </a:r>
            <a:r>
              <a:rPr kumimoji="0" lang="en-US" altLang="zh-CN" sz="6000" b="1" i="0" u="none" strike="noStrike" kern="0" cap="none" spc="0" normalizeH="0" baseline="0" noProof="0" dirty="0">
                <a:ln>
                  <a:noFill/>
                </a:ln>
                <a:solidFill>
                  <a:srgbClr val="FF0000"/>
                </a:solidFill>
                <a:effectLst/>
                <a:uLnTx/>
                <a:uFillTx/>
                <a:latin typeface="Coiny" panose="02000903060500060000" pitchFamily="2" charset="0"/>
                <a:ea typeface="仓耳今楷05-6763 W05"/>
                <a:cs typeface="Times New Roman" panose="02020603050405020304" pitchFamily="18" charset="0"/>
              </a:rPr>
              <a:t> </a:t>
            </a:r>
            <a:r>
              <a:rPr kumimoji="0" lang="en-US" altLang="zh-CN" sz="6000" b="1" i="0" u="none" strike="noStrike" kern="0" cap="none" spc="0" normalizeH="0" baseline="0" noProof="0" dirty="0" err="1">
                <a:ln>
                  <a:noFill/>
                </a:ln>
                <a:solidFill>
                  <a:srgbClr val="FF0000"/>
                </a:solidFill>
                <a:effectLst/>
                <a:uLnTx/>
                <a:uFillTx/>
                <a:latin typeface="Coiny" panose="02000903060500060000" pitchFamily="2" charset="0"/>
                <a:ea typeface="仓耳今楷05-6763 W05"/>
                <a:cs typeface="Times New Roman" panose="02020603050405020304" pitchFamily="18" charset="0"/>
              </a:rPr>
              <a:t>mới</a:t>
            </a:r>
            <a:endParaRPr kumimoji="0" lang="en-US" sz="1800" b="0" i="0" u="none" strike="noStrike" kern="0" cap="none" spc="0" normalizeH="0" baseline="0" noProof="0" dirty="0">
              <a:ln>
                <a:noFill/>
              </a:ln>
              <a:solidFill>
                <a:sysClr val="windowText" lastClr="000000"/>
              </a:solidFill>
              <a:effectLst/>
              <a:uLnTx/>
              <a:uFillTx/>
              <a:latin typeface="Coiny" panose="02000903060500060000" pitchFamily="2" charset="0"/>
            </a:endParaRPr>
          </a:p>
        </p:txBody>
      </p:sp>
    </p:spTree>
    <p:extLst>
      <p:ext uri="{BB962C8B-B14F-4D97-AF65-F5344CB8AC3E}">
        <p14:creationId xmlns:p14="http://schemas.microsoft.com/office/powerpoint/2010/main" val="284939474"/>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088106" y="547490"/>
            <a:ext cx="8015785" cy="1191816"/>
          </a:xfrm>
          <a:prstGeom prst="roundRect">
            <a:avLst/>
          </a:prstGeom>
          <a:solidFill>
            <a:schemeClr val="tx2">
              <a:lumMod val="20000"/>
              <a:lumOff val="80000"/>
            </a:schemeClr>
          </a:solidFill>
        </p:spPr>
        <p:txBody>
          <a:bodyPr wrap="square">
            <a:spAutoFit/>
          </a:bodyPr>
          <a:lstStyle/>
          <a:p>
            <a:pPr lvl="0" algn="ctr" fontAlgn="base">
              <a:spcBef>
                <a:spcPct val="0"/>
              </a:spcBef>
              <a:spcAft>
                <a:spcPct val="0"/>
              </a:spcAft>
            </a:pPr>
            <a:r>
              <a:rPr lang="vi-VN" sz="3200" b="1" dirty="0">
                <a:latin typeface="Calibri" panose="020F0502020204030204" pitchFamily="34" charset="0"/>
                <a:cs typeface="Calibri" panose="020F0502020204030204" pitchFamily="34" charset="0"/>
              </a:rPr>
              <a:t>Nêu hoặc thể hiện bằng ngôn ngữ cơ thể</a:t>
            </a:r>
            <a:endParaRPr lang="en-US" sz="3200" b="1" dirty="0">
              <a:latin typeface="Calibri" panose="020F0502020204030204" pitchFamily="34" charset="0"/>
              <a:cs typeface="Calibri" panose="020F0502020204030204" pitchFamily="34" charset="0"/>
            </a:endParaRPr>
          </a:p>
          <a:p>
            <a:pPr lvl="0" algn="ctr" fontAlgn="base">
              <a:spcBef>
                <a:spcPct val="0"/>
              </a:spcBef>
              <a:spcAft>
                <a:spcPct val="0"/>
              </a:spcAft>
            </a:pPr>
            <a:r>
              <a:rPr lang="vi-VN" sz="3200" b="1" dirty="0">
                <a:latin typeface="Calibri" panose="020F0502020204030204" pitchFamily="34" charset="0"/>
                <a:cs typeface="Calibri" panose="020F0502020204030204" pitchFamily="34" charset="0"/>
              </a:rPr>
              <a:t> (vẻ mặt, hơi thở, suy nghĩ, cử chỉ) khi em </a:t>
            </a:r>
            <a:r>
              <a:rPr lang="en-US" sz="3200" b="1" dirty="0">
                <a:latin typeface="Calibri" panose="020F0502020204030204" pitchFamily="34" charset="0"/>
                <a:cs typeface="Calibri" panose="020F0502020204030204" pitchFamily="34" charset="0"/>
              </a:rPr>
              <a:t>:</a:t>
            </a:r>
            <a:endParaRPr kumimoji="0" lang="en-US" sz="2400" b="0" i="0" u="none" strike="noStrike" kern="1200" cap="none" spc="0" normalizeH="0" baseline="0" noProof="0" dirty="0">
              <a:ln>
                <a:noFill/>
              </a:ln>
              <a:effectLst/>
              <a:uLnTx/>
              <a:uFillTx/>
              <a:latin typeface="Rockwell" pitchFamily="18" charset="0"/>
              <a:ea typeface="宋体" charset="-122"/>
            </a:endParaRPr>
          </a:p>
        </p:txBody>
      </p:sp>
      <p:pic>
        <p:nvPicPr>
          <p:cNvPr id="5" name="Picture 4">
            <a:extLst>
              <a:ext uri="{FF2B5EF4-FFF2-40B4-BE49-F238E27FC236}">
                <a16:creationId xmlns:a16="http://schemas.microsoft.com/office/drawing/2014/main" id="{45E7257C-6D84-4447-9D4D-280DF9E3EF45}"/>
              </a:ext>
            </a:extLst>
          </p:cNvPr>
          <p:cNvPicPr>
            <a:picLocks noChangeAspect="1"/>
          </p:cNvPicPr>
          <p:nvPr/>
        </p:nvPicPr>
        <p:blipFill>
          <a:blip r:embed="rId3"/>
          <a:stretch>
            <a:fillRect/>
          </a:stretch>
        </p:blipFill>
        <p:spPr>
          <a:xfrm>
            <a:off x="490046" y="2223535"/>
            <a:ext cx="11211907" cy="3754184"/>
          </a:xfrm>
          <a:prstGeom prst="rect">
            <a:avLst/>
          </a:prstGeom>
        </p:spPr>
      </p:pic>
    </p:spTree>
    <p:extLst>
      <p:ext uri="{BB962C8B-B14F-4D97-AF65-F5344CB8AC3E}">
        <p14:creationId xmlns:p14="http://schemas.microsoft.com/office/powerpoint/2010/main" val="984430194"/>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125901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46427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167&quot;&gt;&lt;object type=&quot;3&quot; unique_id=&quot;10168&quot;&gt;&lt;property id=&quot;20148&quot; value=&quot;5&quot;/&gt;&lt;property id=&quot;20300&quot; value=&quot;Slide 1&quot;/&gt;&lt;property id=&quot;20307&quot; value=&quot;337&quot;/&gt;&lt;/object&gt;&lt;object type=&quot;3&quot; unique_id=&quot;10169&quot;&gt;&lt;property id=&quot;20148&quot; value=&quot;5&quot;/&gt;&lt;property id=&quot;20300&quot; value=&quot;Slide 2&quot;/&gt;&lt;property id=&quot;20307&quot; value=&quot;319&quot;/&gt;&lt;/object&gt;&lt;object type=&quot;3&quot; unique_id=&quot;10170&quot;&gt;&lt;property id=&quot;20148&quot; value=&quot;5&quot;/&gt;&lt;property id=&quot;20300&quot; value=&quot;Slide 3&quot;/&gt;&lt;property id=&quot;20307&quot; value=&quot;320&quot;/&gt;&lt;/object&gt;&lt;object type=&quot;3&quot; unique_id=&quot;10171&quot;&gt;&lt;property id=&quot;20148&quot; value=&quot;5&quot;/&gt;&lt;property id=&quot;20300&quot; value=&quot;Slide 4&quot;/&gt;&lt;property id=&quot;20307&quot; value=&quot;294&quot;/&gt;&lt;/object&gt;&lt;object type=&quot;3&quot; unique_id=&quot;10172&quot;&gt;&lt;property id=&quot;20148&quot; value=&quot;5&quot;/&gt;&lt;property id=&quot;20300&quot; value=&quot;Slide 5&quot;/&gt;&lt;property id=&quot;20307&quot; value=&quot;258&quot;/&gt;&lt;/object&gt;&lt;object type=&quot;3&quot; unique_id=&quot;10173&quot;&gt;&lt;property id=&quot;20148&quot; value=&quot;5&quot;/&gt;&lt;property id=&quot;20300&quot; value=&quot;Slide 6&quot;/&gt;&lt;property id=&quot;20307&quot; value=&quot;338&quot;/&gt;&lt;/object&gt;&lt;object type=&quot;3&quot; unique_id=&quot;10174&quot;&gt;&lt;property id=&quot;20148&quot; value=&quot;5&quot;/&gt;&lt;property id=&quot;20300&quot; value=&quot;Slide 7&quot;/&gt;&lt;property id=&quot;20307&quot; value=&quot;324&quot;/&gt;&lt;/object&gt;&lt;object type=&quot;3&quot; unique_id=&quot;10175&quot;&gt;&lt;property id=&quot;20148&quot; value=&quot;5&quot;/&gt;&lt;property id=&quot;20300&quot; value=&quot;Slide 8&quot;/&gt;&lt;property id=&quot;20307&quot; value=&quot;339&quot;/&gt;&lt;/object&gt;&lt;object type=&quot;3&quot; unique_id=&quot;10176&quot;&gt;&lt;property id=&quot;20148&quot; value=&quot;5&quot;/&gt;&lt;property id=&quot;20300&quot; value=&quot;Slide 9&quot;/&gt;&lt;property id=&quot;20307&quot; value=&quot;340&quot;/&gt;&lt;/object&gt;&lt;object type=&quot;3&quot; unique_id=&quot;10177&quot;&gt;&lt;property id=&quot;20148&quot; value=&quot;5&quot;/&gt;&lt;property id=&quot;20300&quot; value=&quot;Slide 10&quot;/&gt;&lt;property id=&quot;20307&quot; value=&quot;274&quot;/&gt;&lt;/object&gt;&lt;object type=&quot;3&quot; unique_id=&quot;10178&quot;&gt;&lt;property id=&quot;20148&quot; value=&quot;5&quot;/&gt;&lt;property id=&quot;20300&quot; value=&quot;Slide 11&quot;/&gt;&lt;property id=&quot;20307&quot; value=&quot;330&quot;/&gt;&lt;/object&gt;&lt;object type=&quot;3&quot; unique_id=&quot;10179&quot;&gt;&lt;property id=&quot;20148&quot; value=&quot;5&quot;/&gt;&lt;property id=&quot;20300&quot; value=&quot;Slide 12&quot;/&gt;&lt;property id=&quot;20307&quot; value=&quot;325&quot;/&gt;&lt;/object&gt;&lt;object type=&quot;3&quot; unique_id=&quot;10180&quot;&gt;&lt;property id=&quot;20148&quot; value=&quot;5&quot;/&gt;&lt;property id=&quot;20300&quot; value=&quot;Slide 13&quot;/&gt;&lt;property id=&quot;20307&quot; value=&quot;341&quot;/&gt;&lt;/object&gt;&lt;object type=&quot;3&quot; unique_id=&quot;10181&quot;&gt;&lt;property id=&quot;20148&quot; value=&quot;5&quot;/&gt;&lt;property id=&quot;20300&quot; value=&quot;Slide 14&quot;/&gt;&lt;property id=&quot;20307&quot; value=&quot;342&quot;/&gt;&lt;/object&gt;&lt;object type=&quot;3&quot; unique_id=&quot;10182&quot;&gt;&lt;property id=&quot;20148&quot; value=&quot;5&quot;/&gt;&lt;property id=&quot;20300&quot; value=&quot;Slide 15&quot;/&gt;&lt;property id=&quot;20307&quot; value=&quot;343&quot;/&gt;&lt;/object&gt;&lt;object type=&quot;3&quot; unique_id=&quot;10183&quot;&gt;&lt;property id=&quot;20148&quot; value=&quot;5&quot;/&gt;&lt;property id=&quot;20300&quot; value=&quot;Slide 16&quot;/&gt;&lt;property id=&quot;20307&quot; value=&quot;346&quot;/&gt;&lt;/object&gt;&lt;object type=&quot;3&quot; unique_id=&quot;10184&quot;&gt;&lt;property id=&quot;20148&quot; value=&quot;5&quot;/&gt;&lt;property id=&quot;20300&quot; value=&quot;Slide 17&quot;/&gt;&lt;property id=&quot;20307&quot; value=&quot;347&quot;/&gt;&lt;/object&gt;&lt;object type=&quot;3&quot; unique_id=&quot;10185&quot;&gt;&lt;property id=&quot;20148&quot; value=&quot;5&quot;/&gt;&lt;property id=&quot;20300&quot; value=&quot;Slide 18&quot;/&gt;&lt;property id=&quot;20307&quot; value=&quot;348&quot;/&gt;&lt;/object&gt;&lt;object type=&quot;3&quot; unique_id=&quot;10186&quot;&gt;&lt;property id=&quot;20148&quot; value=&quot;5&quot;/&gt;&lt;property id=&quot;20300&quot; value=&quot;Slide 19&quot;/&gt;&lt;property id=&quot;20307&quot; value=&quot;349&quot;/&gt;&lt;/object&gt;&lt;object type=&quot;3&quot; unique_id=&quot;10187&quot;&gt;&lt;property id=&quot;20148&quot; value=&quot;5&quot;/&gt;&lt;property id=&quot;20300&quot; value=&quot;Slide 20&quot;/&gt;&lt;property id=&quot;20307&quot; value=&quot;350&quot;/&gt;&lt;/object&gt;&lt;object type=&quot;3&quot; unique_id=&quot;10188&quot;&gt;&lt;property id=&quot;20148&quot; value=&quot;5&quot;/&gt;&lt;property id=&quot;20300&quot; value=&quot;Slide 21&quot;/&gt;&lt;property id=&quot;20307&quot; value=&quot;344&quot;/&gt;&lt;/object&gt;&lt;object type=&quot;3&quot; unique_id=&quot;10189&quot;&gt;&lt;property id=&quot;20148&quot; value=&quot;5&quot;/&gt;&lt;property id=&quot;20300&quot; value=&quot;Slide 22&quot;/&gt;&lt;property id=&quot;20307&quot; value=&quot;332&quot;/&gt;&lt;/object&gt;&lt;object type=&quot;3&quot; unique_id=&quot;10190&quot;&gt;&lt;property id=&quot;20148&quot; value=&quot;5&quot;/&gt;&lt;property id=&quot;20300&quot; value=&quot;Slide 23&quot;/&gt;&lt;property id=&quot;20307&quot; value=&quot;345&quot;/&gt;&lt;/object&gt;&lt;object type=&quot;3&quot; unique_id=&quot;10191&quot;&gt;&lt;property id=&quot;20148&quot; value=&quot;5&quot;/&gt;&lt;property id=&quot;20300&quot; value=&quot;Slide 24&quot;/&gt;&lt;property id=&quot;20307&quot; value=&quot;313&quot;/&gt;&lt;/object&gt;&lt;/object&gt;&lt;object type=&quot;8&quot; unique_id=&quot;10217&quot;&gt;&lt;/object&gt;&lt;/object&gt;&lt;/database&gt;"/>
  <p:tag name="MMPROD_NEXTUNIQUEID" val="10010"/>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MH" val="20180926094856"/>
  <p:tag name="MH_LIBRARY" val="CONTENTS"/>
  <p:tag name="MH_AUTOCOLOR" val="TRUE"/>
  <p:tag name="MH_TYPE" val="CONTENTS"/>
  <p:tag name="ID" val="626777"/>
</p:tagLst>
</file>

<file path=ppt/tags/tag3.xml><?xml version="1.0" encoding="utf-8"?>
<p:tagLst xmlns:a="http://schemas.openxmlformats.org/drawingml/2006/main" xmlns:r="http://schemas.openxmlformats.org/officeDocument/2006/relationships" xmlns:p="http://schemas.openxmlformats.org/presentationml/2006/main">
  <p:tag name="MH" val="20180926094856"/>
  <p:tag name="MH_LIBRARY" val="CONTENTS"/>
  <p:tag name="MH_AUTOCOLOR" val="TRUE"/>
  <p:tag name="MH_TYPE" val="CONTENTS"/>
  <p:tag name="ID" val="626777"/>
</p:tagLst>
</file>

<file path=ppt/theme/theme1.xml><?xml version="1.0" encoding="utf-8"?>
<a:theme xmlns:a="http://schemas.openxmlformats.org/drawingml/2006/main" name="Office 主题">
  <a:themeElements>
    <a:clrScheme name="自定义 569">
      <a:dk1>
        <a:sysClr val="windowText" lastClr="000000"/>
      </a:dk1>
      <a:lt1>
        <a:sysClr val="window" lastClr="FFFFFF"/>
      </a:lt1>
      <a:dk2>
        <a:srgbClr val="E54919"/>
      </a:dk2>
      <a:lt2>
        <a:srgbClr val="E54919"/>
      </a:lt2>
      <a:accent1>
        <a:srgbClr val="E54919"/>
      </a:accent1>
      <a:accent2>
        <a:srgbClr val="F4501B"/>
      </a:accent2>
      <a:accent3>
        <a:srgbClr val="FF5622"/>
      </a:accent3>
      <a:accent4>
        <a:srgbClr val="FE7043"/>
      </a:accent4>
      <a:accent5>
        <a:srgbClr val="FD8A66"/>
      </a:accent5>
      <a:accent6>
        <a:srgbClr val="FFAA91"/>
      </a:accent6>
      <a:hlink>
        <a:srgbClr val="FF0000"/>
      </a:hlink>
      <a:folHlink>
        <a:srgbClr val="F4501B"/>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自定义 34">
      <a:dk1>
        <a:sysClr val="windowText" lastClr="000000"/>
      </a:dk1>
      <a:lt1>
        <a:sysClr val="window" lastClr="FFFFFF"/>
      </a:lt1>
      <a:dk2>
        <a:srgbClr val="E74E51"/>
      </a:dk2>
      <a:lt2>
        <a:srgbClr val="9596A4"/>
      </a:lt2>
      <a:accent1>
        <a:srgbClr val="EFAE55"/>
      </a:accent1>
      <a:accent2>
        <a:srgbClr val="5A4A33"/>
      </a:accent2>
      <a:accent3>
        <a:srgbClr val="38946F"/>
      </a:accent3>
      <a:accent4>
        <a:srgbClr val="A98D6C"/>
      </a:accent4>
      <a:accent5>
        <a:srgbClr val="F09496"/>
      </a:accent5>
      <a:accent6>
        <a:srgbClr val="F09496"/>
      </a:accent6>
      <a:hlink>
        <a:srgbClr val="0000FF"/>
      </a:hlink>
      <a:folHlink>
        <a:srgbClr val="800080"/>
      </a:folHlink>
    </a:clrScheme>
    <a:fontScheme name="自定义 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eaVert" wrap="square" lIns="91441" tIns="45720" rIns="91441" bIns="45720">
        <a:spAutoFit/>
      </a:bodyPr>
      <a:lstStyle>
        <a:defPPr algn="just">
          <a:lnSpc>
            <a:spcPct val="150000"/>
          </a:lnSpc>
          <a:defRPr sz="1200" dirty="0">
            <a:solidFill>
              <a:schemeClr val="bg1"/>
            </a:solidFill>
            <a:latin typeface="+mn-ea"/>
            <a:ea typeface="+mn-ea"/>
            <a:cs typeface="+mn-ea"/>
            <a:sym typeface="Calibri" panose="020F0502020204030204" pitchFamily="34" charset="0"/>
          </a:defRPr>
        </a:defPPr>
      </a:lstStyle>
    </a:spDef>
    <a:txDef>
      <a:spPr>
        <a:noFill/>
      </a:spPr>
      <a:bodyPr wrap="none" rtlCol="0">
        <a:spAutoFit/>
      </a:bodyPr>
      <a:lstStyle>
        <a:defPPr>
          <a:defRPr dirty="0" smtClean="0">
            <a:latin typeface="+mn-ea"/>
            <a:ea typeface="+mn-ea"/>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1947</TotalTime>
  <Words>753</Words>
  <Application>Microsoft Macintosh PowerPoint</Application>
  <PresentationFormat>Widescreen</PresentationFormat>
  <Paragraphs>166</Paragraphs>
  <Slides>26</Slides>
  <Notes>18</Notes>
  <HiddenSlides>0</HiddenSlides>
  <MMClips>7</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26</vt:i4>
      </vt:variant>
    </vt:vector>
  </HeadingPairs>
  <TitlesOfParts>
    <vt:vector size="47" baseType="lpstr">
      <vt:lpstr>等线</vt:lpstr>
      <vt:lpstr>微软雅黑</vt:lpstr>
      <vt:lpstr>.VnBlack</vt:lpstr>
      <vt:lpstr>Arial</vt:lpstr>
      <vt:lpstr>Calibri</vt:lpstr>
      <vt:lpstr>Calibri Light</vt:lpstr>
      <vt:lpstr>Coiny</vt:lpstr>
      <vt:lpstr>Helvetica Neue</vt:lpstr>
      <vt:lpstr>HP001 5 hàng</vt:lpstr>
      <vt:lpstr>Rockwell</vt:lpstr>
      <vt:lpstr>Tahoma</vt:lpstr>
      <vt:lpstr>Times New Roman</vt:lpstr>
      <vt:lpstr>Wingdings</vt:lpstr>
      <vt:lpstr>印品黑体</vt:lpstr>
      <vt:lpstr>字魂59号-创粗黑</vt:lpstr>
      <vt:lpstr>Office 主题</vt:lpstr>
      <vt:lpstr>千图网海量PPT模板www.58pic.com</vt:lpstr>
      <vt:lpstr>1_Office Theme</vt:lpstr>
      <vt:lpstr>1_Tema de Office</vt:lpstr>
      <vt:lpstr>2_Office Theme</vt:lpstr>
      <vt:lpstr>2_包图主题2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dc:creator>
  <cp:lastModifiedBy>Le Thi Ngoc Quy</cp:lastModifiedBy>
  <cp:revision>445</cp:revision>
  <dcterms:created xsi:type="dcterms:W3CDTF">2020-10-17T01:03:04Z</dcterms:created>
  <dcterms:modified xsi:type="dcterms:W3CDTF">2021-12-01T07:45:46Z</dcterms:modified>
</cp:coreProperties>
</file>